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91" r:id="rId8"/>
    <p:sldId id="261" r:id="rId9"/>
    <p:sldId id="306" r:id="rId10"/>
    <p:sldId id="307" r:id="rId11"/>
    <p:sldId id="309" r:id="rId12"/>
    <p:sldId id="308" r:id="rId13"/>
    <p:sldId id="275" r:id="rId14"/>
    <p:sldId id="271" r:id="rId15"/>
    <p:sldId id="288" r:id="rId16"/>
    <p:sldId id="290" r:id="rId17"/>
    <p:sldId id="262" r:id="rId18"/>
    <p:sldId id="265" r:id="rId19"/>
    <p:sldId id="293" r:id="rId20"/>
    <p:sldId id="294" r:id="rId21"/>
    <p:sldId id="295" r:id="rId22"/>
    <p:sldId id="296" r:id="rId23"/>
    <p:sldId id="297" r:id="rId24"/>
    <p:sldId id="298" r:id="rId25"/>
    <p:sldId id="303" r:id="rId26"/>
    <p:sldId id="299" r:id="rId27"/>
    <p:sldId id="301" r:id="rId28"/>
    <p:sldId id="300" r:id="rId29"/>
    <p:sldId id="305" r:id="rId30"/>
    <p:sldId id="311" r:id="rId31"/>
    <p:sldId id="312" r:id="rId32"/>
    <p:sldId id="302" r:id="rId33"/>
    <p:sldId id="2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E16"/>
    <a:srgbClr val="003078"/>
    <a:srgbClr val="F2F2F2"/>
    <a:srgbClr val="FFFFFF"/>
    <a:srgbClr val="0071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FB469-9BAF-4F7D-A371-97C7E04178B2}" v="438" dt="2023-06-01T19:58:20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2" autoAdjust="0"/>
    <p:restoredTop sz="94694"/>
  </p:normalViewPr>
  <p:slideViewPr>
    <p:cSldViewPr snapToGrid="0">
      <p:cViewPr>
        <p:scale>
          <a:sx n="109" d="100"/>
          <a:sy n="109" d="100"/>
        </p:scale>
        <p:origin x="1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9b2f997e-ddcc-4945-ad79-261250ebf375" providerId="ADAL" clId="{ED5FB469-9BAF-4F7D-A371-97C7E04178B2}"/>
    <pc:docChg chg="undo redo custSel addSld delSld modSld sldOrd">
      <pc:chgData name="Colby Ford" userId="9b2f997e-ddcc-4945-ad79-261250ebf375" providerId="ADAL" clId="{ED5FB469-9BAF-4F7D-A371-97C7E04178B2}" dt="2023-06-01T19:58:55.915" v="4277" actId="478"/>
      <pc:docMkLst>
        <pc:docMk/>
      </pc:docMkLst>
      <pc:sldChg chg="modSp mod">
        <pc:chgData name="Colby Ford" userId="9b2f997e-ddcc-4945-ad79-261250ebf375" providerId="ADAL" clId="{ED5FB469-9BAF-4F7D-A371-97C7E04178B2}" dt="2023-06-01T18:59:41.759" v="3657" actId="1076"/>
        <pc:sldMkLst>
          <pc:docMk/>
          <pc:sldMk cId="245003598" sldId="256"/>
        </pc:sldMkLst>
        <pc:spChg chg="mod">
          <ac:chgData name="Colby Ford" userId="9b2f997e-ddcc-4945-ad79-261250ebf375" providerId="ADAL" clId="{ED5FB469-9BAF-4F7D-A371-97C7E04178B2}" dt="2023-06-01T18:59:36.893" v="3656" actId="27636"/>
          <ac:spMkLst>
            <pc:docMk/>
            <pc:sldMk cId="245003598" sldId="256"/>
            <ac:spMk id="3" creationId="{83685A3C-2DB8-18D9-968A-8B66EC3EDFCC}"/>
          </ac:spMkLst>
        </pc:spChg>
        <pc:spChg chg="mod">
          <ac:chgData name="Colby Ford" userId="9b2f997e-ddcc-4945-ad79-261250ebf375" providerId="ADAL" clId="{ED5FB469-9BAF-4F7D-A371-97C7E04178B2}" dt="2023-06-01T18:59:41.759" v="3657" actId="1076"/>
          <ac:spMkLst>
            <pc:docMk/>
            <pc:sldMk cId="245003598" sldId="256"/>
            <ac:spMk id="11" creationId="{24A697A6-3CE8-DF95-0FBF-A5476B3BCED1}"/>
          </ac:spMkLst>
        </pc:spChg>
      </pc:sldChg>
      <pc:sldChg chg="modSp mod">
        <pc:chgData name="Colby Ford" userId="9b2f997e-ddcc-4945-ad79-261250ebf375" providerId="ADAL" clId="{ED5FB469-9BAF-4F7D-A371-97C7E04178B2}" dt="2023-06-01T17:05:26.442" v="2842" actId="20577"/>
        <pc:sldMkLst>
          <pc:docMk/>
          <pc:sldMk cId="2425274660" sldId="258"/>
        </pc:sldMkLst>
        <pc:spChg chg="mod">
          <ac:chgData name="Colby Ford" userId="9b2f997e-ddcc-4945-ad79-261250ebf375" providerId="ADAL" clId="{ED5FB469-9BAF-4F7D-A371-97C7E04178B2}" dt="2023-06-01T17:05:26.442" v="2842" actId="20577"/>
          <ac:spMkLst>
            <pc:docMk/>
            <pc:sldMk cId="2425274660" sldId="258"/>
            <ac:spMk id="4" creationId="{3A745F96-6746-D6AD-BBD7-B90BEA0837B1}"/>
          </ac:spMkLst>
        </pc:spChg>
        <pc:spChg chg="mod">
          <ac:chgData name="Colby Ford" userId="9b2f997e-ddcc-4945-ad79-261250ebf375" providerId="ADAL" clId="{ED5FB469-9BAF-4F7D-A371-97C7E04178B2}" dt="2023-06-01T16:34:15.768" v="2110" actId="20577"/>
          <ac:spMkLst>
            <pc:docMk/>
            <pc:sldMk cId="2425274660" sldId="258"/>
            <ac:spMk id="5" creationId="{24695E8C-5AC5-62BD-C678-FB4B717D3B04}"/>
          </ac:spMkLst>
        </pc:spChg>
      </pc:sldChg>
      <pc:sldChg chg="modSp mod ord">
        <pc:chgData name="Colby Ford" userId="9b2f997e-ddcc-4945-ad79-261250ebf375" providerId="ADAL" clId="{ED5FB469-9BAF-4F7D-A371-97C7E04178B2}" dt="2023-06-01T19:16:06.844" v="3720" actId="1076"/>
        <pc:sldMkLst>
          <pc:docMk/>
          <pc:sldMk cId="2018222408" sldId="259"/>
        </pc:sldMkLst>
        <pc:spChg chg="mod">
          <ac:chgData name="Colby Ford" userId="9b2f997e-ddcc-4945-ad79-261250ebf375" providerId="ADAL" clId="{ED5FB469-9BAF-4F7D-A371-97C7E04178B2}" dt="2023-06-01T19:00:12.304" v="3660" actId="113"/>
          <ac:spMkLst>
            <pc:docMk/>
            <pc:sldMk cId="2018222408" sldId="259"/>
            <ac:spMk id="2" creationId="{3EEFB910-0994-66F8-65B8-2171B35403F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8" creationId="{E59A5A34-EEDB-F1CD-7E16-C0AE10CE8DA3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9" creationId="{06F78D00-1AAB-FE2C-5DC6-CC290322BD17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0" creationId="{0B19DAF8-69C8-F065-9B71-8B66B0FFB062}"/>
          </ac:spMkLst>
        </pc:spChg>
        <pc:spChg chg="mod">
          <ac:chgData name="Colby Ford" userId="9b2f997e-ddcc-4945-ad79-261250ebf375" providerId="ADAL" clId="{ED5FB469-9BAF-4F7D-A371-97C7E04178B2}" dt="2023-06-01T19:15:55.480" v="3719" actId="12789"/>
          <ac:spMkLst>
            <pc:docMk/>
            <pc:sldMk cId="2018222408" sldId="259"/>
            <ac:spMk id="12" creationId="{96F95872-EFEE-9028-1CA1-4F659382775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3" creationId="{2351777D-921F-FA46-14D9-60DCA35D90A2}"/>
          </ac:spMkLst>
        </pc:spChg>
        <pc:spChg chg="mod">
          <ac:chgData name="Colby Ford" userId="9b2f997e-ddcc-4945-ad79-261250ebf375" providerId="ADAL" clId="{ED5FB469-9BAF-4F7D-A371-97C7E04178B2}" dt="2023-06-01T14:37:20.489" v="1077" actId="404"/>
          <ac:spMkLst>
            <pc:docMk/>
            <pc:sldMk cId="2018222408" sldId="259"/>
            <ac:spMk id="18" creationId="{357F0A8D-B7D3-7AF2-6E5B-3EE4D344ECB2}"/>
          </ac:spMkLst>
        </pc:spChg>
        <pc:spChg chg="mod">
          <ac:chgData name="Colby Ford" userId="9b2f997e-ddcc-4945-ad79-261250ebf375" providerId="ADAL" clId="{ED5FB469-9BAF-4F7D-A371-97C7E04178B2}" dt="2023-06-01T19:00:19.164" v="3661" actId="113"/>
          <ac:spMkLst>
            <pc:docMk/>
            <pc:sldMk cId="2018222408" sldId="259"/>
            <ac:spMk id="19" creationId="{CDED9720-4562-3BD4-9031-2F15CC13B830}"/>
          </ac:spMkLst>
        </pc:spChg>
        <pc:picChg chg="mod">
          <ac:chgData name="Colby Ford" userId="9b2f997e-ddcc-4945-ad79-261250ebf375" providerId="ADAL" clId="{ED5FB469-9BAF-4F7D-A371-97C7E04178B2}" dt="2023-06-01T12:45:55.732" v="229" actId="465"/>
          <ac:picMkLst>
            <pc:docMk/>
            <pc:sldMk cId="2018222408" sldId="259"/>
            <ac:picMk id="6" creationId="{A0BEF9E0-4CC0-75DA-C231-DF2536A6E44B}"/>
          </ac:picMkLst>
        </pc:picChg>
        <pc:picChg chg="mod">
          <ac:chgData name="Colby Ford" userId="9b2f997e-ddcc-4945-ad79-261250ebf375" providerId="ADAL" clId="{ED5FB469-9BAF-4F7D-A371-97C7E04178B2}" dt="2023-06-01T19:15:55.480" v="3719" actId="12789"/>
          <ac:picMkLst>
            <pc:docMk/>
            <pc:sldMk cId="2018222408" sldId="259"/>
            <ac:picMk id="11" creationId="{C3738A4F-08E7-0624-4D99-3F9C30A4CD04}"/>
          </ac:picMkLst>
        </pc:picChg>
        <pc:picChg chg="mod">
          <ac:chgData name="Colby Ford" userId="9b2f997e-ddcc-4945-ad79-261250ebf375" providerId="ADAL" clId="{ED5FB469-9BAF-4F7D-A371-97C7E04178B2}" dt="2023-06-01T19:16:06.844" v="3720" actId="1076"/>
          <ac:picMkLst>
            <pc:docMk/>
            <pc:sldMk cId="2018222408" sldId="259"/>
            <ac:picMk id="21" creationId="{4368EAB9-0305-58DE-DC5A-0350331931E1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4:04.266" v="3716" actId="20577"/>
        <pc:sldMkLst>
          <pc:docMk/>
          <pc:sldMk cId="647977530" sldId="260"/>
        </pc:sldMkLst>
        <pc:spChg chg="mod ord">
          <ac:chgData name="Colby Ford" userId="9b2f997e-ddcc-4945-ad79-261250ebf375" providerId="ADAL" clId="{ED5FB469-9BAF-4F7D-A371-97C7E04178B2}" dt="2023-06-01T19:14:04.266" v="3716" actId="20577"/>
          <ac:spMkLst>
            <pc:docMk/>
            <pc:sldMk cId="647977530" sldId="260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6" creationId="{FBE5CA62-694A-7065-4D01-77F71BA84F7B}"/>
          </ac:spMkLst>
        </pc:spChg>
        <pc:picChg chg="add del mod modCrop">
          <ac:chgData name="Colby Ford" userId="9b2f997e-ddcc-4945-ad79-261250ebf375" providerId="ADAL" clId="{ED5FB469-9BAF-4F7D-A371-97C7E04178B2}" dt="2023-06-01T19:13:36.904" v="3705" actId="478"/>
          <ac:picMkLst>
            <pc:docMk/>
            <pc:sldMk cId="647977530" sldId="260"/>
            <ac:picMk id="5" creationId="{0255E974-7E65-DE2A-B114-E1BA36A63253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56.282" v="3712" actId="120"/>
        <pc:sldMkLst>
          <pc:docMk/>
          <pc:sldMk cId="2587449287" sldId="261"/>
        </pc:sldMkLst>
        <pc:spChg chg="mod ord">
          <ac:chgData name="Colby Ford" userId="9b2f997e-ddcc-4945-ad79-261250ebf375" providerId="ADAL" clId="{ED5FB469-9BAF-4F7D-A371-97C7E04178B2}" dt="2023-06-01T19:13:56.282" v="3712" actId="120"/>
          <ac:spMkLst>
            <pc:docMk/>
            <pc:sldMk cId="2587449287" sldId="261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6" creationId="{718038DD-F7F6-6DB1-3B82-F713465D0260}"/>
          </ac:spMkLst>
        </pc:spChg>
        <pc:picChg chg="add del mod">
          <ac:chgData name="Colby Ford" userId="9b2f997e-ddcc-4945-ad79-261250ebf375" providerId="ADAL" clId="{ED5FB469-9BAF-4F7D-A371-97C7E04178B2}" dt="2023-06-01T19:13:39.805" v="3706" actId="478"/>
          <ac:picMkLst>
            <pc:docMk/>
            <pc:sldMk cId="2587449287" sldId="261"/>
            <ac:picMk id="5" creationId="{442FBBC4-3995-2D79-579C-F0AA83D7BAB6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44.795" v="3709" actId="27636"/>
        <pc:sldMkLst>
          <pc:docMk/>
          <pc:sldMk cId="2445250865" sldId="262"/>
        </pc:sldMkLst>
        <pc:spChg chg="mod ord">
          <ac:chgData name="Colby Ford" userId="9b2f997e-ddcc-4945-ad79-261250ebf375" providerId="ADAL" clId="{ED5FB469-9BAF-4F7D-A371-97C7E04178B2}" dt="2023-06-01T19:13:44.795" v="3709" actId="27636"/>
          <ac:spMkLst>
            <pc:docMk/>
            <pc:sldMk cId="2445250865" sldId="262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10" creationId="{E8F370A8-B1DA-139E-2BAE-17E4895EE799}"/>
          </ac:spMkLst>
        </pc:spChg>
        <pc:picChg chg="add del mod">
          <ac:chgData name="Colby Ford" userId="9b2f997e-ddcc-4945-ad79-261250ebf375" providerId="ADAL" clId="{ED5FB469-9BAF-4F7D-A371-97C7E04178B2}" dt="2023-06-01T18:57:31.319" v="3628" actId="478"/>
          <ac:picMkLst>
            <pc:docMk/>
            <pc:sldMk cId="2445250865" sldId="262"/>
            <ac:picMk id="5" creationId="{9CD9344B-01CD-CDB5-C617-5ACE540F8208}"/>
          </ac:picMkLst>
        </pc:picChg>
        <pc:picChg chg="add del mod">
          <ac:chgData name="Colby Ford" userId="9b2f997e-ddcc-4945-ad79-261250ebf375" providerId="ADAL" clId="{ED5FB469-9BAF-4F7D-A371-97C7E04178B2}" dt="2023-06-01T19:08:51.019" v="3697" actId="478"/>
          <ac:picMkLst>
            <pc:docMk/>
            <pc:sldMk cId="2445250865" sldId="262"/>
            <ac:picMk id="7" creationId="{D5457376-F30A-465F-246B-993FAA2737F5}"/>
          </ac:picMkLst>
        </pc:picChg>
        <pc:picChg chg="add del mod">
          <ac:chgData name="Colby Ford" userId="9b2f997e-ddcc-4945-ad79-261250ebf375" providerId="ADAL" clId="{ED5FB469-9BAF-4F7D-A371-97C7E04178B2}" dt="2023-06-01T19:13:42" v="3707" actId="478"/>
          <ac:picMkLst>
            <pc:docMk/>
            <pc:sldMk cId="2445250865" sldId="262"/>
            <ac:picMk id="9" creationId="{B7ABE0DA-8D94-FDF4-69B1-5896C44EACAD}"/>
          </ac:picMkLst>
        </pc:picChg>
      </pc:sldChg>
      <pc:sldChg chg="modSp mod">
        <pc:chgData name="Colby Ford" userId="9b2f997e-ddcc-4945-ad79-261250ebf375" providerId="ADAL" clId="{ED5FB469-9BAF-4F7D-A371-97C7E04178B2}" dt="2023-06-01T17:06:11.775" v="2843" actId="20577"/>
        <pc:sldMkLst>
          <pc:docMk/>
          <pc:sldMk cId="1637964570" sldId="263"/>
        </pc:sldMkLst>
        <pc:spChg chg="mod">
          <ac:chgData name="Colby Ford" userId="9b2f997e-ddcc-4945-ad79-261250ebf375" providerId="ADAL" clId="{ED5FB469-9BAF-4F7D-A371-97C7E04178B2}" dt="2023-06-01T16:07:50.562" v="1203" actId="114"/>
          <ac:spMkLst>
            <pc:docMk/>
            <pc:sldMk cId="1637964570" sldId="263"/>
            <ac:spMk id="3" creationId="{0EC820EA-8E13-94B5-EA26-F7698A63FD28}"/>
          </ac:spMkLst>
        </pc:spChg>
        <pc:graphicFrameChg chg="mod">
          <ac:chgData name="Colby Ford" userId="9b2f997e-ddcc-4945-ad79-261250ebf375" providerId="ADAL" clId="{ED5FB469-9BAF-4F7D-A371-97C7E04178B2}" dt="2023-06-01T17:06:11.775" v="2843" actId="20577"/>
          <ac:graphicFrameMkLst>
            <pc:docMk/>
            <pc:sldMk cId="1637964570" sldId="263"/>
            <ac:graphicFrameMk id="2" creationId="{6E11A0A0-7F41-6159-A910-98702E96654D}"/>
          </ac:graphicFrameMkLst>
        </pc:graphicFrameChg>
      </pc:sldChg>
      <pc:sldChg chg="addSp delSp modSp mod">
        <pc:chgData name="Colby Ford" userId="9b2f997e-ddcc-4945-ad79-261250ebf375" providerId="ADAL" clId="{ED5FB469-9BAF-4F7D-A371-97C7E04178B2}" dt="2023-06-01T18:59:22.940" v="3654" actId="1076"/>
        <pc:sldMkLst>
          <pc:docMk/>
          <pc:sldMk cId="2484340836" sldId="264"/>
        </pc:sldMkLst>
        <pc:spChg chg="mod">
          <ac:chgData name="Colby Ford" userId="9b2f997e-ddcc-4945-ad79-261250ebf375" providerId="ADAL" clId="{ED5FB469-9BAF-4F7D-A371-97C7E04178B2}" dt="2023-06-01T18:59:10.997" v="3651" actId="14100"/>
          <ac:spMkLst>
            <pc:docMk/>
            <pc:sldMk cId="2484340836" sldId="264"/>
            <ac:spMk id="2" creationId="{2A1AD1B0-8DDA-E115-723C-1D0ECAF9D990}"/>
          </ac:spMkLst>
        </pc:spChg>
        <pc:spChg chg="del">
          <ac:chgData name="Colby Ford" userId="9b2f997e-ddcc-4945-ad79-261250ebf375" providerId="ADAL" clId="{ED5FB469-9BAF-4F7D-A371-97C7E04178B2}" dt="2023-06-01T18:59:12.654" v="3652" actId="478"/>
          <ac:spMkLst>
            <pc:docMk/>
            <pc:sldMk cId="2484340836" sldId="264"/>
            <ac:spMk id="3" creationId="{83DBD487-6AB8-660F-318E-AA7715A2EB54}"/>
          </ac:spMkLst>
        </pc:spChg>
        <pc:spChg chg="mod">
          <ac:chgData name="Colby Ford" userId="9b2f997e-ddcc-4945-ad79-261250ebf375" providerId="ADAL" clId="{ED5FB469-9BAF-4F7D-A371-97C7E04178B2}" dt="2023-06-01T13:55:35.266" v="1023" actId="1036"/>
          <ac:spMkLst>
            <pc:docMk/>
            <pc:sldMk cId="2484340836" sldId="264"/>
            <ac:spMk id="4" creationId="{E07698C7-2DC2-0B88-F9C5-FDFBC95D14CD}"/>
          </ac:spMkLst>
        </pc:spChg>
        <pc:spChg chg="mod">
          <ac:chgData name="Colby Ford" userId="9b2f997e-ddcc-4945-ad79-261250ebf375" providerId="ADAL" clId="{ED5FB469-9BAF-4F7D-A371-97C7E04178B2}" dt="2023-06-01T18:59:02.431" v="3649" actId="1076"/>
          <ac:spMkLst>
            <pc:docMk/>
            <pc:sldMk cId="2484340836" sldId="264"/>
            <ac:spMk id="5" creationId="{FCC6523E-CA53-7128-9657-32E4A88661F0}"/>
          </ac:spMkLst>
        </pc:spChg>
        <pc:spChg chg="add mod ord">
          <ac:chgData name="Colby Ford" userId="9b2f997e-ddcc-4945-ad79-261250ebf375" providerId="ADAL" clId="{ED5FB469-9BAF-4F7D-A371-97C7E04178B2}" dt="2023-06-01T13:57:10.293" v="1031" actId="1035"/>
          <ac:spMkLst>
            <pc:docMk/>
            <pc:sldMk cId="2484340836" sldId="264"/>
            <ac:spMk id="12" creationId="{4DE96265-7D14-DEA1-92A1-D5280E995862}"/>
          </ac:spMkLst>
        </pc:sp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7" creationId="{39F62955-CA2A-C3DF-EBFB-8454A8FDAC38}"/>
          </ac:picMkLst>
        </pc:picChg>
        <pc:picChg chg="add del mod">
          <ac:chgData name="Colby Ford" userId="9b2f997e-ddcc-4945-ad79-261250ebf375" providerId="ADAL" clId="{ED5FB469-9BAF-4F7D-A371-97C7E04178B2}" dt="2023-06-01T13:50:12.933" v="994" actId="478"/>
          <ac:picMkLst>
            <pc:docMk/>
            <pc:sldMk cId="2484340836" sldId="264"/>
            <ac:picMk id="9" creationId="{F86E2C4E-E79B-C6C8-4776-ABEE90BF6BC7}"/>
          </ac:picMkLst>
        </pc:pic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11" creationId="{1E7786E5-DC69-5C95-D83C-DB3DD6226A5D}"/>
          </ac:picMkLst>
        </pc:picChg>
        <pc:picChg chg="add mod">
          <ac:chgData name="Colby Ford" userId="9b2f997e-ddcc-4945-ad79-261250ebf375" providerId="ADAL" clId="{ED5FB469-9BAF-4F7D-A371-97C7E04178B2}" dt="2023-06-01T18:59:22.940" v="3654" actId="1076"/>
          <ac:picMkLst>
            <pc:docMk/>
            <pc:sldMk cId="2484340836" sldId="264"/>
            <ac:picMk id="14" creationId="{9431C064-FA91-F4DC-EEC0-04C707479556}"/>
          </ac:picMkLst>
        </pc:picChg>
      </pc:sldChg>
      <pc:sldChg chg="addSp delSp modSp mod">
        <pc:chgData name="Colby Ford" userId="9b2f997e-ddcc-4945-ad79-261250ebf375" providerId="ADAL" clId="{ED5FB469-9BAF-4F7D-A371-97C7E04178B2}" dt="2023-06-01T16:33:23.294" v="2092" actId="20577"/>
        <pc:sldMkLst>
          <pc:docMk/>
          <pc:sldMk cId="2904783579" sldId="265"/>
        </pc:sldMkLst>
        <pc:spChg chg="mod">
          <ac:chgData name="Colby Ford" userId="9b2f997e-ddcc-4945-ad79-261250ebf375" providerId="ADAL" clId="{ED5FB469-9BAF-4F7D-A371-97C7E04178B2}" dt="2023-06-01T16:33:23.294" v="2092" actId="20577"/>
          <ac:spMkLst>
            <pc:docMk/>
            <pc:sldMk cId="2904783579" sldId="265"/>
            <ac:spMk id="2" creationId="{7BA37B5C-1F9A-98A1-9D39-9E049702A905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5" creationId="{0698DE35-83B9-9012-EE99-15A6CAA40124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6" creationId="{AA6C246B-5851-EBEA-086B-B7A04E206A5D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7" creationId="{12601DB9-3FB7-78DC-E0B7-74993A2915CF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8" creationId="{398A6554-CD8D-B89B-796F-2CC3F2A92207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9" creationId="{A0CC9B42-4238-4884-FB63-B1E54FF3EC44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0" creationId="{26877FC1-0105-6876-14D2-EF5FEAB4A393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1" creationId="{AA4E6B0A-FEC5-F240-343F-39322F6FD740}"/>
          </ac:spMkLst>
        </pc:spChg>
        <pc:spChg chg="add mod">
          <ac:chgData name="Colby Ford" userId="9b2f997e-ddcc-4945-ad79-261250ebf375" providerId="ADAL" clId="{ED5FB469-9BAF-4F7D-A371-97C7E04178B2}" dt="2023-06-01T16:33:19.854" v="2091" actId="1076"/>
          <ac:spMkLst>
            <pc:docMk/>
            <pc:sldMk cId="2904783579" sldId="265"/>
            <ac:spMk id="12" creationId="{6139AC2D-FFD3-24AB-43F5-C0205E174042}"/>
          </ac:spMkLst>
        </pc:spChg>
        <pc:spChg chg="add del mod">
          <ac:chgData name="Colby Ford" userId="9b2f997e-ddcc-4945-ad79-261250ebf375" providerId="ADAL" clId="{ED5FB469-9BAF-4F7D-A371-97C7E04178B2}" dt="2023-06-01T16:32:34.237" v="2070" actId="478"/>
          <ac:spMkLst>
            <pc:docMk/>
            <pc:sldMk cId="2904783579" sldId="265"/>
            <ac:spMk id="14" creationId="{4583BAB5-CDD4-16E5-F077-E52015471BE1}"/>
          </ac:spMkLst>
        </pc:spChg>
        <pc:spChg chg="mod">
          <ac:chgData name="Colby Ford" userId="9b2f997e-ddcc-4945-ad79-261250ebf375" providerId="ADAL" clId="{ED5FB469-9BAF-4F7D-A371-97C7E04178B2}" dt="2023-06-01T16:26:13.543" v="1948"/>
          <ac:spMkLst>
            <pc:docMk/>
            <pc:sldMk cId="2904783579" sldId="265"/>
            <ac:spMk id="17" creationId="{9C376D3B-6FF6-2D26-40FD-8EC22696B937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6" creationId="{0761769A-7AC3-0B89-0C65-9424463F727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7" creationId="{6E97DDD4-AAD8-45A4-531C-A12EA4723CFB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8" creationId="{B43560EA-FB06-8790-11C2-60450CFF5FB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9" creationId="{1ED5719A-6098-96CD-29E2-6914586A72AD}"/>
          </ac:spMkLst>
        </pc:spChg>
        <pc:grpChg chg="add del mod">
          <ac:chgData name="Colby Ford" userId="9b2f997e-ddcc-4945-ad79-261250ebf375" providerId="ADAL" clId="{ED5FB469-9BAF-4F7D-A371-97C7E04178B2}" dt="2023-06-01T16:31:11.879" v="1996" actId="478"/>
          <ac:grpSpMkLst>
            <pc:docMk/>
            <pc:sldMk cId="2904783579" sldId="265"/>
            <ac:grpSpMk id="15" creationId="{3B2BCA2D-2A07-BF23-4429-749DAA5DFE14}"/>
          </ac:grpSpMkLst>
        </pc:grp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" creationId="{5CB26BCF-4D74-0A9B-80E2-C739DFE2A51F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4" creationId="{B8F83760-7705-51DB-D55A-1458F73CC7FA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13" creationId="{79CFE2C1-00DE-0BBF-5D43-3383261AED1A}"/>
          </ac:picMkLst>
        </pc:picChg>
        <pc:picChg chg="mod">
          <ac:chgData name="Colby Ford" userId="9b2f997e-ddcc-4945-ad79-261250ebf375" providerId="ADAL" clId="{ED5FB469-9BAF-4F7D-A371-97C7E04178B2}" dt="2023-06-01T16:28:55.503" v="1973" actId="14100"/>
          <ac:picMkLst>
            <pc:docMk/>
            <pc:sldMk cId="2904783579" sldId="265"/>
            <ac:picMk id="16" creationId="{9EEA7466-5F3B-76B3-006B-67806A1274EA}"/>
          </ac:picMkLst>
        </pc:picChg>
        <pc:picChg chg="add del mod">
          <ac:chgData name="Colby Ford" userId="9b2f997e-ddcc-4945-ad79-261250ebf375" providerId="ADAL" clId="{ED5FB469-9BAF-4F7D-A371-97C7E04178B2}" dt="2023-06-01T16:28:25.125" v="1966" actId="478"/>
          <ac:picMkLst>
            <pc:docMk/>
            <pc:sldMk cId="2904783579" sldId="265"/>
            <ac:picMk id="19" creationId="{9DD23DD8-5BB7-98A3-AA12-EC4D76AAABC1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1" creationId="{E36CF455-458C-E1C4-14E3-B81CDCA35076}"/>
          </ac:picMkLst>
        </pc:picChg>
        <pc:picChg chg="add del mod">
          <ac:chgData name="Colby Ford" userId="9b2f997e-ddcc-4945-ad79-261250ebf375" providerId="ADAL" clId="{ED5FB469-9BAF-4F7D-A371-97C7E04178B2}" dt="2023-06-01T16:29:19.008" v="1977" actId="478"/>
          <ac:picMkLst>
            <pc:docMk/>
            <pc:sldMk cId="2904783579" sldId="265"/>
            <ac:picMk id="23" creationId="{BDE261CC-1CED-5A3E-F61E-DE3652BE931D}"/>
          </ac:picMkLst>
        </pc:picChg>
        <pc:picChg chg="add del mod">
          <ac:chgData name="Colby Ford" userId="9b2f997e-ddcc-4945-ad79-261250ebf375" providerId="ADAL" clId="{ED5FB469-9BAF-4F7D-A371-97C7E04178B2}" dt="2023-06-01T16:29:44.323" v="1979" actId="478"/>
          <ac:picMkLst>
            <pc:docMk/>
            <pc:sldMk cId="2904783579" sldId="265"/>
            <ac:picMk id="25" creationId="{DEF49F8E-CEFE-B50E-636E-A05DE05516E7}"/>
          </ac:picMkLst>
        </pc:picChg>
        <pc:picChg chg="add del mod">
          <ac:chgData name="Colby Ford" userId="9b2f997e-ddcc-4945-ad79-261250ebf375" providerId="ADAL" clId="{ED5FB469-9BAF-4F7D-A371-97C7E04178B2}" dt="2023-06-01T16:29:47.469" v="1981" actId="478"/>
          <ac:picMkLst>
            <pc:docMk/>
            <pc:sldMk cId="2904783579" sldId="265"/>
            <ac:picMk id="27" creationId="{62915216-1324-CD10-FA81-05A195CFE4D8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9" creationId="{A1F6BC7B-44FB-89C8-2D0D-A0700C2B800E}"/>
          </ac:picMkLst>
        </pc:picChg>
        <pc:picChg chg="add del mod">
          <ac:chgData name="Colby Ford" userId="9b2f997e-ddcc-4945-ad79-261250ebf375" providerId="ADAL" clId="{ED5FB469-9BAF-4F7D-A371-97C7E04178B2}" dt="2023-06-01T16:30:19.422" v="1988" actId="478"/>
          <ac:picMkLst>
            <pc:docMk/>
            <pc:sldMk cId="2904783579" sldId="265"/>
            <ac:picMk id="31" creationId="{0F7D1646-88BE-530C-DA86-883F146AE2E5}"/>
          </ac:picMkLst>
        </pc:picChg>
        <pc:picChg chg="add del mod">
          <ac:chgData name="Colby Ford" userId="9b2f997e-ddcc-4945-ad79-261250ebf375" providerId="ADAL" clId="{ED5FB469-9BAF-4F7D-A371-97C7E04178B2}" dt="2023-06-01T16:30:55.470" v="1991" actId="478"/>
          <ac:picMkLst>
            <pc:docMk/>
            <pc:sldMk cId="2904783579" sldId="265"/>
            <ac:picMk id="33" creationId="{32882093-D198-B350-251B-194925728BC9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5" creationId="{F4BBF6CD-0AB8-2E3A-FCE9-42D8E533CBEE}"/>
          </ac:picMkLst>
        </pc:picChg>
      </pc:sldChg>
      <pc:sldChg chg="addSp new del mod modShow">
        <pc:chgData name="Colby Ford" userId="9b2f997e-ddcc-4945-ad79-261250ebf375" providerId="ADAL" clId="{ED5FB469-9BAF-4F7D-A371-97C7E04178B2}" dt="2023-06-01T16:33:42.084" v="2094" actId="47"/>
        <pc:sldMkLst>
          <pc:docMk/>
          <pc:sldMk cId="659589428" sldId="266"/>
        </pc:sldMkLst>
        <pc:picChg chg="add">
          <ac:chgData name="Colby Ford" userId="9b2f997e-ddcc-4945-ad79-261250ebf375" providerId="ADAL" clId="{ED5FB469-9BAF-4F7D-A371-97C7E04178B2}" dt="2023-05-25T16:23:56.848" v="1" actId="22"/>
          <ac:picMkLst>
            <pc:docMk/>
            <pc:sldMk cId="659589428" sldId="266"/>
            <ac:picMk id="3" creationId="{9230285B-0FC4-725B-53FE-E9F699F0999F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47.513" v="2096" actId="47"/>
        <pc:sldMkLst>
          <pc:docMk/>
          <pc:sldMk cId="2054502316" sldId="267"/>
        </pc:sldMkLst>
        <pc:picChg chg="add">
          <ac:chgData name="Colby Ford" userId="9b2f997e-ddcc-4945-ad79-261250ebf375" providerId="ADAL" clId="{ED5FB469-9BAF-4F7D-A371-97C7E04178B2}" dt="2023-05-25T16:31:32.608" v="3" actId="22"/>
          <ac:picMkLst>
            <pc:docMk/>
            <pc:sldMk cId="2054502316" sldId="267"/>
            <ac:picMk id="3" creationId="{D645250B-259C-4DEE-484F-62735C08DE86}"/>
          </ac:picMkLst>
        </pc:picChg>
      </pc:sldChg>
      <pc:sldChg chg="addSp delSp new del mod ord">
        <pc:chgData name="Colby Ford" userId="9b2f997e-ddcc-4945-ad79-261250ebf375" providerId="ADAL" clId="{ED5FB469-9BAF-4F7D-A371-97C7E04178B2}" dt="2023-06-01T16:33:46.013" v="2095" actId="47"/>
        <pc:sldMkLst>
          <pc:docMk/>
          <pc:sldMk cId="373091824" sldId="268"/>
        </pc:sldMkLst>
        <pc:picChg chg="add del">
          <ac:chgData name="Colby Ford" userId="9b2f997e-ddcc-4945-ad79-261250ebf375" providerId="ADAL" clId="{ED5FB469-9BAF-4F7D-A371-97C7E04178B2}" dt="2023-05-25T16:38:36.956" v="6" actId="478"/>
          <ac:picMkLst>
            <pc:docMk/>
            <pc:sldMk cId="373091824" sldId="268"/>
            <ac:picMk id="3" creationId="{DFFB37ED-0C5B-2D40-30B2-FC4E8C6377EB}"/>
          </ac:picMkLst>
        </pc:picChg>
        <pc:picChg chg="add">
          <ac:chgData name="Colby Ford" userId="9b2f997e-ddcc-4945-ad79-261250ebf375" providerId="ADAL" clId="{ED5FB469-9BAF-4F7D-A371-97C7E04178B2}" dt="2023-05-25T16:38:37.688" v="7" actId="22"/>
          <ac:picMkLst>
            <pc:docMk/>
            <pc:sldMk cId="373091824" sldId="268"/>
            <ac:picMk id="5" creationId="{80A155FE-68E1-466C-C05B-5C85E31ED661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39.247" v="2093" actId="47"/>
        <pc:sldMkLst>
          <pc:docMk/>
          <pc:sldMk cId="2313626029" sldId="269"/>
        </pc:sldMkLst>
        <pc:picChg chg="add">
          <ac:chgData name="Colby Ford" userId="9b2f997e-ddcc-4945-ad79-261250ebf375" providerId="ADAL" clId="{ED5FB469-9BAF-4F7D-A371-97C7E04178B2}" dt="2023-05-25T16:39:32.514" v="9" actId="22"/>
          <ac:picMkLst>
            <pc:docMk/>
            <pc:sldMk cId="2313626029" sldId="269"/>
            <ac:picMk id="3" creationId="{ECA21F07-A9F5-A46A-2407-1ABF31C9773C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6:07:34.195" v="1202" actId="20577"/>
        <pc:sldMkLst>
          <pc:docMk/>
          <pc:sldMk cId="1992322346" sldId="270"/>
        </pc:sldMkLst>
        <pc:spChg chg="mod">
          <ac:chgData name="Colby Ford" userId="9b2f997e-ddcc-4945-ad79-261250ebf375" providerId="ADAL" clId="{ED5FB469-9BAF-4F7D-A371-97C7E04178B2}" dt="2023-06-01T12:41:21.861" v="41" actId="20577"/>
          <ac:spMkLst>
            <pc:docMk/>
            <pc:sldMk cId="1992322346" sldId="270"/>
            <ac:spMk id="2" creationId="{E72652AA-01A7-4A55-A457-57544ACDB1E8}"/>
          </ac:spMkLst>
        </pc:spChg>
        <pc:spChg chg="add mod">
          <ac:chgData name="Colby Ford" userId="9b2f997e-ddcc-4945-ad79-261250ebf375" providerId="ADAL" clId="{ED5FB469-9BAF-4F7D-A371-97C7E04178B2}" dt="2023-06-01T16:07:32.123" v="1200" actId="20577"/>
          <ac:spMkLst>
            <pc:docMk/>
            <pc:sldMk cId="1992322346" sldId="270"/>
            <ac:spMk id="8" creationId="{027C60A7-6B4B-DDD9-E6A5-EB5FE5ED5D7D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9" creationId="{29CA71EE-1CA0-B94D-FB69-B6D9274DC04F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0" creationId="{7735110D-9456-D6F4-086C-F19FB834ED60}"/>
          </ac:spMkLst>
        </pc:spChg>
        <pc:spChg chg="mod">
          <ac:chgData name="Colby Ford" userId="9b2f997e-ddcc-4945-ad79-261250ebf375" providerId="ADAL" clId="{ED5FB469-9BAF-4F7D-A371-97C7E04178B2}" dt="2023-06-01T13:19:10.887" v="740"/>
          <ac:spMkLst>
            <pc:docMk/>
            <pc:sldMk cId="1992322346" sldId="270"/>
            <ac:spMk id="11" creationId="{E7D0EA87-0117-BBF2-A656-E00ABA45BC56}"/>
          </ac:spMkLst>
        </pc:spChg>
        <pc:spChg chg="add del">
          <ac:chgData name="Colby Ford" userId="9b2f997e-ddcc-4945-ad79-261250ebf375" providerId="ADAL" clId="{ED5FB469-9BAF-4F7D-A371-97C7E04178B2}" dt="2023-06-01T13:19:28.241" v="744"/>
          <ac:spMkLst>
            <pc:docMk/>
            <pc:sldMk cId="1992322346" sldId="270"/>
            <ac:spMk id="12" creationId="{6F3B0074-2BD4-C84B-3B76-B48656B9ABB1}"/>
          </ac:spMkLst>
        </pc:spChg>
        <pc:spChg chg="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3" creationId="{BF82CF7C-E85A-ACDD-80FC-51047165746A}"/>
          </ac:spMkLst>
        </pc:spChg>
        <pc:spChg chg="add mod">
          <ac:chgData name="Colby Ford" userId="9b2f997e-ddcc-4945-ad79-261250ebf375" providerId="ADAL" clId="{ED5FB469-9BAF-4F7D-A371-97C7E04178B2}" dt="2023-06-01T16:07:34.195" v="1202" actId="20577"/>
          <ac:spMkLst>
            <pc:docMk/>
            <pc:sldMk cId="1992322346" sldId="270"/>
            <ac:spMk id="14" creationId="{3D1A5297-37D0-E336-AF19-399434A18D6E}"/>
          </ac:spMkLst>
        </pc:spChg>
        <pc:graphicFrameChg chg="add mod">
          <ac:chgData name="Colby Ford" userId="9b2f997e-ddcc-4945-ad79-261250ebf375" providerId="ADAL" clId="{ED5FB469-9BAF-4F7D-A371-97C7E04178B2}" dt="2023-06-01T14:36:55.452" v="1073" actId="2711"/>
          <ac:graphicFrameMkLst>
            <pc:docMk/>
            <pc:sldMk cId="1992322346" sldId="270"/>
            <ac:graphicFrameMk id="7" creationId="{F27B5404-6677-78FF-52E3-A9674D6056A3}"/>
          </ac:graphicFrameMkLst>
        </pc:graphicFrameChg>
        <pc:picChg chg="add del mod">
          <ac:chgData name="Colby Ford" userId="9b2f997e-ddcc-4945-ad79-261250ebf375" providerId="ADAL" clId="{ED5FB469-9BAF-4F7D-A371-97C7E04178B2}" dt="2023-06-01T12:59:41.315" v="260" actId="478"/>
          <ac:picMkLst>
            <pc:docMk/>
            <pc:sldMk cId="1992322346" sldId="270"/>
            <ac:picMk id="4" creationId="{419DFB9F-DA32-F9F3-2E4F-45A76AEEC2B3}"/>
          </ac:picMkLst>
        </pc:picChg>
        <pc:picChg chg="add del mod">
          <ac:chgData name="Colby Ford" userId="9b2f997e-ddcc-4945-ad79-261250ebf375" providerId="ADAL" clId="{ED5FB469-9BAF-4F7D-A371-97C7E04178B2}" dt="2023-06-01T13:18:28.664" v="728" actId="27803"/>
          <ac:picMkLst>
            <pc:docMk/>
            <pc:sldMk cId="1992322346" sldId="270"/>
            <ac:picMk id="6" creationId="{29CA71EE-1CA0-B94D-FB69-B6D9274DC04F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9:58:55.915" v="4277" actId="478"/>
        <pc:sldMkLst>
          <pc:docMk/>
          <pc:sldMk cId="1056667770" sldId="271"/>
        </pc:sldMkLst>
        <pc:spChg chg="mod">
          <ac:chgData name="Colby Ford" userId="9b2f997e-ddcc-4945-ad79-261250ebf375" providerId="ADAL" clId="{ED5FB469-9BAF-4F7D-A371-97C7E04178B2}" dt="2023-06-01T17:04:43.257" v="2757" actId="207"/>
          <ac:spMkLst>
            <pc:docMk/>
            <pc:sldMk cId="1056667770" sldId="271"/>
            <ac:spMk id="2" creationId="{26EF3585-83ED-5B56-269B-F6FEB5EEC398}"/>
          </ac:spMkLst>
        </pc:spChg>
        <pc:spChg chg="add del mod">
          <ac:chgData name="Colby Ford" userId="9b2f997e-ddcc-4945-ad79-261250ebf375" providerId="ADAL" clId="{ED5FB469-9BAF-4F7D-A371-97C7E04178B2}" dt="2023-06-01T19:58:55.915" v="4277" actId="478"/>
          <ac:spMkLst>
            <pc:docMk/>
            <pc:sldMk cId="1056667770" sldId="271"/>
            <ac:spMk id="3" creationId="{148444B0-9A43-1D5B-9153-721C3FA822D7}"/>
          </ac:spMkLst>
        </pc:spChg>
        <pc:spChg chg="add mod">
          <ac:chgData name="Colby Ford" userId="9b2f997e-ddcc-4945-ad79-261250ebf375" providerId="ADAL" clId="{ED5FB469-9BAF-4F7D-A371-97C7E04178B2}" dt="2023-06-01T19:58:51.650" v="4275" actId="114"/>
          <ac:spMkLst>
            <pc:docMk/>
            <pc:sldMk cId="1056667770" sldId="271"/>
            <ac:spMk id="4" creationId="{5E0CE666-C3D7-B199-0FE6-C9476CEA1E6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7" creationId="{4329A928-6B97-C711-BEB4-65E4F0B797EF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9" creationId="{E15DEAF3-3529-4CEE-C964-231C6E973417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1" creationId="{9A67327D-7BCE-ED76-039C-920F2726593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3" creationId="{23A4E982-C3C9-05F5-10ED-1C224D704FF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5" creationId="{A928870A-D8AE-3CB8-6A82-72EA88812BB4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6" creationId="{D851AD15-2369-F96F-ED77-41CA0F7640DE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7" creationId="{383EE57C-D1F9-66F6-66D4-51377162B34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8" creationId="{B8D86CD1-FD99-C112-72ED-20D0396249F8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9" creationId="{7699874D-9C0D-0B0B-58FC-D083913D255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0" creationId="{332EE2B8-D1D1-40EA-2217-4D42615632B0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1" creationId="{48D2061E-65EE-9BAF-D8AA-2CA25114A86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2" creationId="{2C98F683-D15F-5C87-E177-C7A86D6D75F6}"/>
          </ac:spMkLst>
        </pc:spChg>
        <pc:spChg chg="add mod">
          <ac:chgData name="Colby Ford" userId="9b2f997e-ddcc-4945-ad79-261250ebf375" providerId="ADAL" clId="{ED5FB469-9BAF-4F7D-A371-97C7E04178B2}" dt="2023-06-01T16:13:13.435" v="1303" actId="1076"/>
          <ac:spMkLst>
            <pc:docMk/>
            <pc:sldMk cId="1056667770" sldId="271"/>
            <ac:spMk id="23" creationId="{7EF5E455-F8D1-52B3-BEBA-8B78C90390F2}"/>
          </ac:spMkLst>
        </pc:spChg>
        <pc:spChg chg="add mod">
          <ac:chgData name="Colby Ford" userId="9b2f997e-ddcc-4945-ad79-261250ebf375" providerId="ADAL" clId="{ED5FB469-9BAF-4F7D-A371-97C7E04178B2}" dt="2023-06-01T16:13:26.961" v="1311" actId="1076"/>
          <ac:spMkLst>
            <pc:docMk/>
            <pc:sldMk cId="1056667770" sldId="271"/>
            <ac:spMk id="24" creationId="{2586D490-E821-DC84-4BE0-A3814C0469E5}"/>
          </ac:spMkLst>
        </pc:spChg>
        <pc:spChg chg="add mod">
          <ac:chgData name="Colby Ford" userId="9b2f997e-ddcc-4945-ad79-261250ebf375" providerId="ADAL" clId="{ED5FB469-9BAF-4F7D-A371-97C7E04178B2}" dt="2023-06-01T16:14:59.826" v="1440" actId="1076"/>
          <ac:spMkLst>
            <pc:docMk/>
            <pc:sldMk cId="1056667770" sldId="271"/>
            <ac:spMk id="25" creationId="{2783806C-D6C5-0359-9E39-1D7E9ADE234E}"/>
          </ac:spMkLst>
        </pc:spChg>
        <pc:spChg chg="add mod">
          <ac:chgData name="Colby Ford" userId="9b2f997e-ddcc-4945-ad79-261250ebf375" providerId="ADAL" clId="{ED5FB469-9BAF-4F7D-A371-97C7E04178B2}" dt="2023-06-01T16:15:17.118" v="1467" actId="6549"/>
          <ac:spMkLst>
            <pc:docMk/>
            <pc:sldMk cId="1056667770" sldId="271"/>
            <ac:spMk id="26" creationId="{94C01BCE-1A95-38EC-012C-75E525E1BB8C}"/>
          </ac:spMkLst>
        </pc:spChg>
        <pc:spChg chg="add mod">
          <ac:chgData name="Colby Ford" userId="9b2f997e-ddcc-4945-ad79-261250ebf375" providerId="ADAL" clId="{ED5FB469-9BAF-4F7D-A371-97C7E04178B2}" dt="2023-06-01T17:06:34.380" v="2847" actId="20577"/>
          <ac:spMkLst>
            <pc:docMk/>
            <pc:sldMk cId="1056667770" sldId="271"/>
            <ac:spMk id="27" creationId="{B2F4E2E3-CBCA-983C-B778-23815504476D}"/>
          </ac:spMkLst>
        </pc:spChg>
        <pc:spChg chg="add mod">
          <ac:chgData name="Colby Ford" userId="9b2f997e-ddcc-4945-ad79-261250ebf375" providerId="ADAL" clId="{ED5FB469-9BAF-4F7D-A371-97C7E04178B2}" dt="2023-06-01T19:48:34.588" v="3770" actId="207"/>
          <ac:spMkLst>
            <pc:docMk/>
            <pc:sldMk cId="1056667770" sldId="271"/>
            <ac:spMk id="28" creationId="{BE25B23B-605D-6B2A-E1DC-BEAAAB4BEB9A}"/>
          </ac:spMkLst>
        </pc:spChg>
        <pc:spChg chg="add mod">
          <ac:chgData name="Colby Ford" userId="9b2f997e-ddcc-4945-ad79-261250ebf375" providerId="ADAL" clId="{ED5FB469-9BAF-4F7D-A371-97C7E04178B2}" dt="2023-06-01T19:49:33.377" v="3816" actId="113"/>
          <ac:spMkLst>
            <pc:docMk/>
            <pc:sldMk cId="1056667770" sldId="271"/>
            <ac:spMk id="29" creationId="{2C417945-7569-E7BB-1738-B417E9B524D4}"/>
          </ac:spMkLst>
        </pc:spChg>
        <pc:spChg chg="add mod">
          <ac:chgData name="Colby Ford" userId="9b2f997e-ddcc-4945-ad79-261250ebf375" providerId="ADAL" clId="{ED5FB469-9BAF-4F7D-A371-97C7E04178B2}" dt="2023-06-01T19:49:47.075" v="3829" actId="207"/>
          <ac:spMkLst>
            <pc:docMk/>
            <pc:sldMk cId="1056667770" sldId="271"/>
            <ac:spMk id="30" creationId="{3DB37C42-4EA3-BF2F-2A44-4420E4DF78EC}"/>
          </ac:spMkLst>
        </pc:spChg>
        <pc:spChg chg="add del mod">
          <ac:chgData name="Colby Ford" userId="9b2f997e-ddcc-4945-ad79-261250ebf375" providerId="ADAL" clId="{ED5FB469-9BAF-4F7D-A371-97C7E04178B2}" dt="2023-06-01T19:51:13.637" v="3888" actId="478"/>
          <ac:spMkLst>
            <pc:docMk/>
            <pc:sldMk cId="1056667770" sldId="271"/>
            <ac:spMk id="31" creationId="{148C524B-FCC6-CF30-3ADB-13F434108212}"/>
          </ac:spMkLst>
        </pc:spChg>
        <pc:spChg chg="add mod">
          <ac:chgData name="Colby Ford" userId="9b2f997e-ddcc-4945-ad79-261250ebf375" providerId="ADAL" clId="{ED5FB469-9BAF-4F7D-A371-97C7E04178B2}" dt="2023-06-01T19:57:54.736" v="4228" actId="207"/>
          <ac:spMkLst>
            <pc:docMk/>
            <pc:sldMk cId="1056667770" sldId="271"/>
            <ac:spMk id="31" creationId="{6B892FA0-D312-E117-BFC8-FD2BFB50A2C5}"/>
          </ac:spMkLst>
        </pc:spChg>
        <pc:spChg chg="add mod">
          <ac:chgData name="Colby Ford" userId="9b2f997e-ddcc-4945-ad79-261250ebf375" providerId="ADAL" clId="{ED5FB469-9BAF-4F7D-A371-97C7E04178B2}" dt="2023-06-01T19:51:46.764" v="3912" actId="403"/>
          <ac:spMkLst>
            <pc:docMk/>
            <pc:sldMk cId="1056667770" sldId="271"/>
            <ac:spMk id="32" creationId="{A4FAB4D3-49AE-C150-4F01-767EEEAB43D3}"/>
          </ac:spMkLst>
        </pc:spChg>
        <pc:spChg chg="add mod">
          <ac:chgData name="Colby Ford" userId="9b2f997e-ddcc-4945-ad79-261250ebf375" providerId="ADAL" clId="{ED5FB469-9BAF-4F7D-A371-97C7E04178B2}" dt="2023-06-01T19:51:53.275" v="3919" actId="20577"/>
          <ac:spMkLst>
            <pc:docMk/>
            <pc:sldMk cId="1056667770" sldId="271"/>
            <ac:spMk id="33" creationId="{A53D61A9-EFE1-79B3-8313-AC4CB0A64D70}"/>
          </ac:spMkLst>
        </pc:spChg>
        <pc:spChg chg="add mod">
          <ac:chgData name="Colby Ford" userId="9b2f997e-ddcc-4945-ad79-261250ebf375" providerId="ADAL" clId="{ED5FB469-9BAF-4F7D-A371-97C7E04178B2}" dt="2023-06-01T19:52:09.157" v="3928" actId="1076"/>
          <ac:spMkLst>
            <pc:docMk/>
            <pc:sldMk cId="1056667770" sldId="271"/>
            <ac:spMk id="34" creationId="{DFA47195-4DE9-42E1-FAF1-1B674D292B2F}"/>
          </ac:spMkLst>
        </pc:spChg>
        <pc:spChg chg="add mod">
          <ac:chgData name="Colby Ford" userId="9b2f997e-ddcc-4945-ad79-261250ebf375" providerId="ADAL" clId="{ED5FB469-9BAF-4F7D-A371-97C7E04178B2}" dt="2023-06-01T19:52:28.383" v="3955" actId="1076"/>
          <ac:spMkLst>
            <pc:docMk/>
            <pc:sldMk cId="1056667770" sldId="271"/>
            <ac:spMk id="35" creationId="{17918AF2-8405-6C9B-1F99-AB28E5C1C647}"/>
          </ac:spMkLst>
        </pc:spChg>
        <pc:spChg chg="add mod">
          <ac:chgData name="Colby Ford" userId="9b2f997e-ddcc-4945-ad79-261250ebf375" providerId="ADAL" clId="{ED5FB469-9BAF-4F7D-A371-97C7E04178B2}" dt="2023-06-01T19:53:58.687" v="4073" actId="207"/>
          <ac:spMkLst>
            <pc:docMk/>
            <pc:sldMk cId="1056667770" sldId="271"/>
            <ac:spMk id="36" creationId="{05D08126-6548-A440-23CA-620BB37A48BA}"/>
          </ac:spMkLst>
        </pc:spChg>
        <pc:spChg chg="add mod">
          <ac:chgData name="Colby Ford" userId="9b2f997e-ddcc-4945-ad79-261250ebf375" providerId="ADAL" clId="{ED5FB469-9BAF-4F7D-A371-97C7E04178B2}" dt="2023-06-01T19:53:42.693" v="4059" actId="207"/>
          <ac:spMkLst>
            <pc:docMk/>
            <pc:sldMk cId="1056667770" sldId="271"/>
            <ac:spMk id="37" creationId="{359A951F-F8E9-F15B-F4BC-11850E0BBA06}"/>
          </ac:spMkLst>
        </pc:spChg>
        <pc:spChg chg="add mod">
          <ac:chgData name="Colby Ford" userId="9b2f997e-ddcc-4945-ad79-261250ebf375" providerId="ADAL" clId="{ED5FB469-9BAF-4F7D-A371-97C7E04178B2}" dt="2023-06-01T19:53:55.911" v="4072" actId="1076"/>
          <ac:spMkLst>
            <pc:docMk/>
            <pc:sldMk cId="1056667770" sldId="271"/>
            <ac:spMk id="38" creationId="{263A1C9D-B7CE-D4B6-634C-4CDB132D30FE}"/>
          </ac:spMkLst>
        </pc:spChg>
        <pc:spChg chg="add mod">
          <ac:chgData name="Colby Ford" userId="9b2f997e-ddcc-4945-ad79-261250ebf375" providerId="ADAL" clId="{ED5FB469-9BAF-4F7D-A371-97C7E04178B2}" dt="2023-06-01T19:54:26.297" v="4090" actId="1038"/>
          <ac:spMkLst>
            <pc:docMk/>
            <pc:sldMk cId="1056667770" sldId="271"/>
            <ac:spMk id="39" creationId="{94A38426-B597-D356-412A-11E3D394DE0F}"/>
          </ac:spMkLst>
        </pc:spChg>
        <pc:spChg chg="add mod">
          <ac:chgData name="Colby Ford" userId="9b2f997e-ddcc-4945-ad79-261250ebf375" providerId="ADAL" clId="{ED5FB469-9BAF-4F7D-A371-97C7E04178B2}" dt="2023-06-01T19:54:54.026" v="4133" actId="1037"/>
          <ac:spMkLst>
            <pc:docMk/>
            <pc:sldMk cId="1056667770" sldId="271"/>
            <ac:spMk id="40" creationId="{DF2A4EE5-4A88-3A27-791C-7A568A7C1786}"/>
          </ac:spMkLst>
        </pc:spChg>
        <pc:spChg chg="add mod">
          <ac:chgData name="Colby Ford" userId="9b2f997e-ddcc-4945-ad79-261250ebf375" providerId="ADAL" clId="{ED5FB469-9BAF-4F7D-A371-97C7E04178B2}" dt="2023-06-01T19:55:16.086" v="4175" actId="207"/>
          <ac:spMkLst>
            <pc:docMk/>
            <pc:sldMk cId="1056667770" sldId="271"/>
            <ac:spMk id="41" creationId="{75E8C536-697A-8596-B6E4-0D8969B7B047}"/>
          </ac:spMkLst>
        </pc:spChg>
        <pc:spChg chg="add mod">
          <ac:chgData name="Colby Ford" userId="9b2f997e-ddcc-4945-ad79-261250ebf375" providerId="ADAL" clId="{ED5FB469-9BAF-4F7D-A371-97C7E04178B2}" dt="2023-06-01T19:55:43.498" v="4212" actId="207"/>
          <ac:spMkLst>
            <pc:docMk/>
            <pc:sldMk cId="1056667770" sldId="271"/>
            <ac:spMk id="42" creationId="{4C02D6B0-0541-8156-C59D-94D74889EEFB}"/>
          </ac:spMkLst>
        </pc:spChg>
        <pc:spChg chg="add mod">
          <ac:chgData name="Colby Ford" userId="9b2f997e-ddcc-4945-ad79-261250ebf375" providerId="ADAL" clId="{ED5FB469-9BAF-4F7D-A371-97C7E04178B2}" dt="2023-06-01T19:58:16.254" v="4254" actId="207"/>
          <ac:spMkLst>
            <pc:docMk/>
            <pc:sldMk cId="1056667770" sldId="271"/>
            <ac:spMk id="43" creationId="{65C2BC25-A283-DFCD-E098-3CD6C83C7097}"/>
          </ac:spMkLst>
        </pc:spChg>
        <pc:spChg chg="add mod">
          <ac:chgData name="Colby Ford" userId="9b2f997e-ddcc-4945-ad79-261250ebf375" providerId="ADAL" clId="{ED5FB469-9BAF-4F7D-A371-97C7E04178B2}" dt="2023-06-01T19:58:30.252" v="4262" actId="6549"/>
          <ac:spMkLst>
            <pc:docMk/>
            <pc:sldMk cId="1056667770" sldId="271"/>
            <ac:spMk id="44" creationId="{08945C53-EED5-9EB4-D819-05FCFB233B5E}"/>
          </ac:spMkLst>
        </pc:spChg>
        <pc:spChg chg="add mod">
          <ac:chgData name="Colby Ford" userId="9b2f997e-ddcc-4945-ad79-261250ebf375" providerId="ADAL" clId="{ED5FB469-9BAF-4F7D-A371-97C7E04178B2}" dt="2023-06-01T19:58:35.715" v="4272" actId="20577"/>
          <ac:spMkLst>
            <pc:docMk/>
            <pc:sldMk cId="1056667770" sldId="271"/>
            <ac:spMk id="45" creationId="{983C919C-0CA9-46EE-F32C-A025DA87C851}"/>
          </ac:spMkLst>
        </pc:spChg>
        <pc:grpChg chg="add mod">
          <ac:chgData name="Colby Ford" userId="9b2f997e-ddcc-4945-ad79-261250ebf375" providerId="ADAL" clId="{ED5FB469-9BAF-4F7D-A371-97C7E04178B2}" dt="2023-06-01T19:53:04.527" v="3991" actId="1076"/>
          <ac:grpSpMkLst>
            <pc:docMk/>
            <pc:sldMk cId="1056667770" sldId="271"/>
            <ac:grpSpMk id="5" creationId="{636ADD22-178E-5D80-2A4C-A5098B63BEC2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8" creationId="{4473E393-9577-B8E4-10CC-F1E854EBC431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0" creationId="{C680CE62-3118-B23B-EDF6-5AAB5FED47B7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2" creationId="{519A60E6-3811-934D-05DB-45E436642FD0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4" creationId="{8EEEDC5F-8331-66AB-02FE-91F6C9E6C71D}"/>
          </ac:grpSpMkLst>
        </pc:grpChg>
        <pc:picChg chg="mod modCrop">
          <ac:chgData name="Colby Ford" userId="9b2f997e-ddcc-4945-ad79-261250ebf375" providerId="ADAL" clId="{ED5FB469-9BAF-4F7D-A371-97C7E04178B2}" dt="2023-06-01T19:40:54.831" v="3723"/>
          <ac:picMkLst>
            <pc:docMk/>
            <pc:sldMk cId="1056667770" sldId="271"/>
            <ac:picMk id="6" creationId="{7E449D59-9A46-0C17-1853-A2EC436EDB7E}"/>
          </ac:picMkLst>
        </pc:picChg>
      </pc:sldChg>
      <pc:sldChg chg="addSp delSp modSp new del mod">
        <pc:chgData name="Colby Ford" userId="9b2f997e-ddcc-4945-ad79-261250ebf375" providerId="ADAL" clId="{ED5FB469-9BAF-4F7D-A371-97C7E04178B2}" dt="2023-06-01T15:52:22.255" v="1089" actId="47"/>
        <pc:sldMkLst>
          <pc:docMk/>
          <pc:sldMk cId="910741152" sldId="272"/>
        </pc:sldMkLst>
        <pc:spChg chg="mod">
          <ac:chgData name="Colby Ford" userId="9b2f997e-ddcc-4945-ad79-261250ebf375" providerId="ADAL" clId="{ED5FB469-9BAF-4F7D-A371-97C7E04178B2}" dt="2023-06-01T12:48:34.484" v="235" actId="113"/>
          <ac:spMkLst>
            <pc:docMk/>
            <pc:sldMk cId="910741152" sldId="272"/>
            <ac:spMk id="2" creationId="{1D0CB380-23BF-5F89-02B7-20F9999E537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" creationId="{BE2A42A0-B4C5-A60E-94B2-BB9DBC89C1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" creationId="{C4CAD298-6EAB-6C58-272A-FF3D2B5A658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" creationId="{37DF7BD3-551C-E1DF-6DCF-DF005919402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6" creationId="{4B142E4E-4B3E-307C-2EED-981E100E83D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7" creationId="{78BF9CCB-9851-8B4F-E6B9-2DBE244124C6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9" creationId="{69987535-045E-7187-81B1-568460A9290F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10" creationId="{D66E6359-D563-74CF-82F0-4399C1DE72B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5" creationId="{84DCC56A-265A-6E0F-1134-0A3FC753505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6" creationId="{D77640CD-E165-7EF1-EC5B-6C4BDF099454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9" creationId="{BC9C500B-F6E6-42F1-E23B-BBCFD3E9480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0" creationId="{870DAABC-13B4-B4B0-6561-A43FB986A8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3" creationId="{CCDE8D9F-64BF-F55F-993E-465C8B24ABB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5" creationId="{5E0E339B-96A1-072F-523E-9B6827BA843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6" creationId="{DF63CA09-036C-5AFC-6D5F-CE53902814E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8" creationId="{15A429DD-E878-051C-E4B2-E09C2368DE6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1" creationId="{7FD2FF3D-E0DB-728E-E36B-2235728DCAD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2" creationId="{6ED5EF4A-9062-8B71-0A42-88F97562FC0F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6" creationId="{ECC97ABB-C021-36BC-9D6C-D00085BE34D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7" creationId="{03304773-8C9F-DA54-0A63-22610E125AE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0" creationId="{56C18A98-5B30-4019-533C-FC906A8962A1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3" creationId="{6666D7DA-92AF-601B-F83E-825D754B0E3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5" creationId="{C2FD44A3-BF3F-D5A2-3AFE-2A0708C765B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6" creationId="{5A1FCA16-4424-2CEC-0D87-C80F311BE2C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7" creationId="{1F7F7764-8896-A93C-DB92-902E0B2DB9A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8" creationId="{BB710ED9-77DD-2328-7F7B-870F12E268F3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3" creationId="{DEF095B7-F74B-808E-50FA-28515CAF6E09}"/>
          </ac:spMkLst>
        </pc:spChg>
        <pc:grpChg chg="add del mod">
          <ac:chgData name="Colby Ford" userId="9b2f997e-ddcc-4945-ad79-261250ebf375" providerId="ADAL" clId="{ED5FB469-9BAF-4F7D-A371-97C7E04178B2}" dt="2023-06-01T15:48:04.734" v="1082"/>
          <ac:grpSpMkLst>
            <pc:docMk/>
            <pc:sldMk cId="910741152" sldId="272"/>
            <ac:grpSpMk id="8" creationId="{1A64CC37-C23A-7E77-8E95-7B8EA37132DB}"/>
          </ac:grpSpMkLst>
        </pc:grp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14" creationId="{D063789E-5964-8B38-2FCB-88F64BEB1D59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4" creationId="{99738509-18B2-D0AB-88EF-80E3F6D5DC35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5" creationId="{60B4B9F1-11D1-8692-458A-9A0A3C9B7BA5}"/>
          </ac:picMkLst>
        </pc:pic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1" creationId="{E958B24D-3567-5599-3EAA-3727D4BDAA2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2" creationId="{55D2C9B9-53C0-DFD8-7E1D-EC01943449A4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3" creationId="{6F3A56C6-630E-526D-38A1-BBCE1C7B4508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7" creationId="{F5EEACBC-F3B7-A569-6356-4F1D0F6DD20F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8" creationId="{0630D103-AB19-6FEA-3C3B-191967427E6D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1" creationId="{2BE23A85-F80C-CCE9-784E-AE28FA4E2BE2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2" creationId="{0178A674-FF21-78AD-7F24-6B409154F40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4" creationId="{C355A4F7-E81A-8C85-307E-C95B9E2F24E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7" creationId="{AB9F6A61-157F-F9EB-25C4-441AEE64A61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9" creationId="{8E2E4CBB-8D1E-117A-2079-D429BEC4F691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0" creationId="{D97EDAF6-725F-8C32-8515-0CD0E2083B7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3" creationId="{0585489B-A9A5-0800-DB80-2E18F281792A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8" creationId="{DE628362-A42C-3369-BF71-E94FE2B27AC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9" creationId="{F5C9EED4-D724-1BF2-E68C-F88C660D89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1" creationId="{1C4352D5-4155-F54C-B38D-1DE65E55FB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2" creationId="{48D6FAEE-B14F-227C-2E71-3D32B4A94E1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4" creationId="{242C4E11-DF3B-A53C-D0F7-4E10D2474BC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9" creationId="{3BEF0686-F9D6-7082-0BA9-B13EBD91D863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0" creationId="{4A7E24DD-4B7E-8AF4-C72A-8C8A592369E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1" creationId="{4F86D25B-01B0-CD16-36AC-52C7AF538BF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2" creationId="{2AAED255-4141-BEE4-4D65-AA53D788F10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4" creationId="{1B86D9D6-BC39-AF6F-116A-F533A0B5A5F2}"/>
          </ac:cxnSpMkLst>
        </pc:cxnChg>
      </pc:sldChg>
      <pc:sldChg chg="modSp new del mod">
        <pc:chgData name="Colby Ford" userId="9b2f997e-ddcc-4945-ad79-261250ebf375" providerId="ADAL" clId="{ED5FB469-9BAF-4F7D-A371-97C7E04178B2}" dt="2023-06-01T16:06:25.195" v="1187" actId="47"/>
        <pc:sldMkLst>
          <pc:docMk/>
          <pc:sldMk cId="426103257" sldId="273"/>
        </pc:sldMkLst>
        <pc:spChg chg="mod">
          <ac:chgData name="Colby Ford" userId="9b2f997e-ddcc-4945-ad79-261250ebf375" providerId="ADAL" clId="{ED5FB469-9BAF-4F7D-A371-97C7E04178B2}" dt="2023-06-01T12:44:28.520" v="173" actId="20577"/>
          <ac:spMkLst>
            <pc:docMk/>
            <pc:sldMk cId="426103257" sldId="273"/>
            <ac:spMk id="2" creationId="{AFAC91B7-6655-9D28-82F7-2C692FA1BD46}"/>
          </ac:spMkLst>
        </pc:spChg>
      </pc:sldChg>
      <pc:sldChg chg="addSp delSp modSp new del mod">
        <pc:chgData name="Colby Ford" userId="9b2f997e-ddcc-4945-ad79-261250ebf375" providerId="ADAL" clId="{ED5FB469-9BAF-4F7D-A371-97C7E04178B2}" dt="2023-06-01T18:39:25.717" v="3368" actId="47"/>
        <pc:sldMkLst>
          <pc:docMk/>
          <pc:sldMk cId="2296544377" sldId="274"/>
        </pc:sldMkLst>
        <pc:spChg chg="mod">
          <ac:chgData name="Colby Ford" userId="9b2f997e-ddcc-4945-ad79-261250ebf375" providerId="ADAL" clId="{ED5FB469-9BAF-4F7D-A371-97C7E04178B2}" dt="2023-06-01T16:55:46.751" v="2520" actId="20577"/>
          <ac:spMkLst>
            <pc:docMk/>
            <pc:sldMk cId="2296544377" sldId="274"/>
            <ac:spMk id="2" creationId="{986BD430-7483-EE57-4C2C-6E5F75B991C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" creationId="{16E15F7D-56E7-EBCA-C530-9885DC14D6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" creationId="{A91BC7C5-9F77-266E-3D51-DBB3A3949C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" creationId="{D16A244C-DC8A-1E50-3D40-67AC7D4C8D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" creationId="{7A78D102-E724-420D-A5C6-BDF266E87C43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" creationId="{A32DBCE3-1F7D-9395-688E-DBCA3E28438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" creationId="{94F7E95C-3D6A-F54C-9646-133A1B6E86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" creationId="{FC098E4A-18A8-22CF-A1A2-02B1601DBE4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" creationId="{3F87DCBA-9D93-624B-8D46-0957CB697F4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5" creationId="{2639F42D-32CC-5C6D-44A9-5389806B687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6" creationId="{0D7FC559-04EE-522F-4BC4-6541485F243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7" creationId="{920961FD-5E01-67F8-FF91-B4CE64D60C8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8" creationId="{D64CD68F-A09F-7274-953C-667FDDD72FD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9" creationId="{0678311D-8A7E-B8F8-B112-0BD924A59F1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0" creationId="{4FDE7DC4-0180-5AE1-8B39-371BC1860FA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1" creationId="{EF7E3EE7-F4A5-A597-18A6-A596723F27A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2" creationId="{055E686B-3F6F-F3FF-C95A-84C83DE97E2B}"/>
          </ac:spMkLst>
        </pc:spChg>
        <pc:spChg chg="del mod">
          <ac:chgData name="Colby Ford" userId="9b2f997e-ddcc-4945-ad79-261250ebf375" providerId="ADAL" clId="{ED5FB469-9BAF-4F7D-A371-97C7E04178B2}" dt="2023-06-01T16:38:33.553" v="2119" actId="478"/>
          <ac:spMkLst>
            <pc:docMk/>
            <pc:sldMk cId="2296544377" sldId="274"/>
            <ac:spMk id="25" creationId="{1AC69A84-B508-91BA-9313-F5E54F2483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6" creationId="{89034466-E553-ECE9-1C66-D0281E0200F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7" creationId="{3C6933A1-8335-4903-FD51-3E2EF080DCA0}"/>
          </ac:spMkLst>
        </pc:spChg>
        <pc:spChg chg="add del mod">
          <ac:chgData name="Colby Ford" userId="9b2f997e-ddcc-4945-ad79-261250ebf375" providerId="ADAL" clId="{ED5FB469-9BAF-4F7D-A371-97C7E04178B2}" dt="2023-06-01T16:47:47.296" v="2374" actId="478"/>
          <ac:spMkLst>
            <pc:docMk/>
            <pc:sldMk cId="2296544377" sldId="274"/>
            <ac:spMk id="28" creationId="{C3D7FDAB-90B4-33A4-E917-DC782D39B744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1" creationId="{B39C1EB8-AE25-9A1B-B021-120BE499EC51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2" creationId="{3B2982E3-23DD-F323-362B-C73AD6CB60AF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3" creationId="{F52A0FEA-B8C6-AF24-3FE2-951BBC09168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6" creationId="{BA22A17E-906E-2564-907A-A2BAB51DEF2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8" creationId="{BBE06CEA-37F1-6A1E-D27B-02D9DD58E89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9" creationId="{81896DB1-773A-2981-EB54-7E107AAE6E8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0" creationId="{874D5219-7F30-0571-261D-A7924DFA06E7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1" creationId="{DF72037D-14A3-168E-D44C-93ADF595DCC7}"/>
          </ac:spMkLst>
        </pc:spChg>
        <pc:spChg chg="add del mod">
          <ac:chgData name="Colby Ford" userId="9b2f997e-ddcc-4945-ad79-261250ebf375" providerId="ADAL" clId="{ED5FB469-9BAF-4F7D-A371-97C7E04178B2}" dt="2023-06-01T16:38:31.473" v="2118" actId="478"/>
          <ac:spMkLst>
            <pc:docMk/>
            <pc:sldMk cId="2296544377" sldId="274"/>
            <ac:spMk id="42" creationId="{23B30EFF-F6AA-8455-F10A-3FD574B67BA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5" creationId="{3CB83C3D-8321-9EEE-DC37-3B74A164B07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6" creationId="{F080D65B-1D47-A8A5-DD7B-FFEA136213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7" creationId="{A9B7A366-5905-9988-9E17-B6FFBDAAC48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8" creationId="{080E4F31-0B8B-845F-8E41-A37204BEA97C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9" creationId="{529D870D-7474-557E-3B35-1336774B69E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0" creationId="{E241ECC1-D358-EE2F-6B6F-43DDA316755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2" creationId="{0A5CFBED-1165-C65F-691E-2C068BAFED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3" creationId="{D5D636CC-25E6-1AFA-3B70-2593EAF4840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4" creationId="{E625C471-137B-6EEB-BD19-CE7F7D9E364C}"/>
          </ac:spMkLst>
        </pc:spChg>
        <pc:spChg chg="add del mod">
          <ac:chgData name="Colby Ford" userId="9b2f997e-ddcc-4945-ad79-261250ebf375" providerId="ADAL" clId="{ED5FB469-9BAF-4F7D-A371-97C7E04178B2}" dt="2023-06-01T16:45:47.912" v="2364" actId="478"/>
          <ac:spMkLst>
            <pc:docMk/>
            <pc:sldMk cId="2296544377" sldId="274"/>
            <ac:spMk id="57" creationId="{ECFC6799-C99C-E772-1D33-98A9BF330C7C}"/>
          </ac:spMkLst>
        </pc:spChg>
        <pc:spChg chg="add del mod">
          <ac:chgData name="Colby Ford" userId="9b2f997e-ddcc-4945-ad79-261250ebf375" providerId="ADAL" clId="{ED5FB469-9BAF-4F7D-A371-97C7E04178B2}" dt="2023-06-01T16:53:48.713" v="2497" actId="478"/>
          <ac:spMkLst>
            <pc:docMk/>
            <pc:sldMk cId="2296544377" sldId="274"/>
            <ac:spMk id="58" creationId="{9441432D-2B50-6A38-24CE-57C61207D0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0" creationId="{8D7D6698-9322-FC51-9BFC-E1FC9602A8A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1" creationId="{F41CD406-25D9-E855-61F2-DEA984C00D1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2" creationId="{A1C021CF-CD41-07D5-CF48-ACD765D910A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3" creationId="{0D30E7C1-BD1B-19A0-46AC-6ECF6CB115C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4" creationId="{78307DEA-1C31-BC08-8DD3-7DDFCB61243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5" creationId="{22D2F995-4AF5-1AAB-06FB-E53A77443C3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7" creationId="{9743EC66-0004-D520-3E78-C8F341B898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8" creationId="{38955C25-EE76-6B89-9483-EC4AAD9AA25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9" creationId="{585C156A-F074-9FBE-855F-51F4F22214D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1" creationId="{6ED04DC5-2C5D-F007-CABA-41B0AE7C9F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2" creationId="{28F959F3-F99B-67D9-FDAD-F1CBEABB0420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3" creationId="{876E48C9-4A90-627B-619B-A5F27A2A2A9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4" creationId="{21273674-A110-470B-19FA-97EC36E6042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5" creationId="{59273D90-1426-F9D7-F632-345D9306D21B}"/>
          </ac:spMkLst>
        </pc:spChg>
        <pc:spChg chg="add del mod">
          <ac:chgData name="Colby Ford" userId="9b2f997e-ddcc-4945-ad79-261250ebf375" providerId="ADAL" clId="{ED5FB469-9BAF-4F7D-A371-97C7E04178B2}" dt="2023-06-01T16:37:59.714" v="2112" actId="478"/>
          <ac:spMkLst>
            <pc:docMk/>
            <pc:sldMk cId="2296544377" sldId="274"/>
            <ac:spMk id="76" creationId="{33D84F65-1C8E-6854-A479-D9410AD9D194}"/>
          </ac:spMkLst>
        </pc:spChg>
        <pc:spChg chg="add mod">
          <ac:chgData name="Colby Ford" userId="9b2f997e-ddcc-4945-ad79-261250ebf375" providerId="ADAL" clId="{ED5FB469-9BAF-4F7D-A371-97C7E04178B2}" dt="2023-06-01T16:53:22.306" v="2496" actId="14100"/>
          <ac:spMkLst>
            <pc:docMk/>
            <pc:sldMk cId="2296544377" sldId="274"/>
            <ac:spMk id="77" creationId="{C36DA92F-1134-1726-242E-85A55B5581E0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8" creationId="{FF4A7988-7B5E-8652-B509-CD10B338D58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1" creationId="{7A8A33E9-6E16-D806-03D1-D9E6D343E789}"/>
          </ac:spMkLst>
        </pc:spChg>
        <pc:spChg chg="add del mod">
          <ac:chgData name="Colby Ford" userId="9b2f997e-ddcc-4945-ad79-261250ebf375" providerId="ADAL" clId="{ED5FB469-9BAF-4F7D-A371-97C7E04178B2}" dt="2023-06-01T16:40:59.997" v="2193" actId="478"/>
          <ac:spMkLst>
            <pc:docMk/>
            <pc:sldMk cId="2296544377" sldId="274"/>
            <ac:spMk id="82" creationId="{6E5E4A63-68C4-047F-DF99-BA5805B29AE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3" creationId="{0D1A03DF-F730-0D2D-8982-8369195281E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4" creationId="{E677CAE5-E7EB-66F5-7E76-02CC37348CDC}"/>
          </ac:spMkLst>
        </pc:spChg>
        <pc:spChg chg="add mod">
          <ac:chgData name="Colby Ford" userId="9b2f997e-ddcc-4945-ad79-261250ebf375" providerId="ADAL" clId="{ED5FB469-9BAF-4F7D-A371-97C7E04178B2}" dt="2023-06-01T16:52:20.930" v="2479" actId="14100"/>
          <ac:spMkLst>
            <pc:docMk/>
            <pc:sldMk cId="2296544377" sldId="274"/>
            <ac:spMk id="85" creationId="{73CDD11C-21BA-4C01-2934-8C2B573B24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8" creationId="{B7289854-AE76-976E-3500-54831D81749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9" creationId="{441C84E1-C106-8F40-D653-9A43E1731C4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0" creationId="{EC343DC3-C118-F96F-54DD-81ADB2F22A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1" creationId="{3207ED0F-EB55-7735-F1D8-E13F697BF1D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2" creationId="{77CBEE14-920B-E2A4-7A01-FFB80F5710D6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3" creationId="{70CCD18D-29A1-FF06-5C56-B1D47C7E336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4" creationId="{A7C0C427-CB71-9D6E-C7DD-0396C5B6A34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6" creationId="{41332356-82EA-53EC-4C28-1FB946E9D203}"/>
          </ac:spMkLst>
        </pc:spChg>
        <pc:spChg chg="add mod">
          <ac:chgData name="Colby Ford" userId="9b2f997e-ddcc-4945-ad79-261250ebf375" providerId="ADAL" clId="{ED5FB469-9BAF-4F7D-A371-97C7E04178B2}" dt="2023-06-01T16:52:41.072" v="2483" actId="14100"/>
          <ac:spMkLst>
            <pc:docMk/>
            <pc:sldMk cId="2296544377" sldId="274"/>
            <ac:spMk id="101" creationId="{1F4E5572-D81B-4B99-948D-C18ACF514AA5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2" creationId="{44FA18BF-896F-B84C-EA3B-BCC88A3CB18E}"/>
          </ac:spMkLst>
        </pc:spChg>
        <pc:spChg chg="add del mod">
          <ac:chgData name="Colby Ford" userId="9b2f997e-ddcc-4945-ad79-261250ebf375" providerId="ADAL" clId="{ED5FB469-9BAF-4F7D-A371-97C7E04178B2}" dt="2023-06-01T16:41:02.288" v="2194" actId="478"/>
          <ac:spMkLst>
            <pc:docMk/>
            <pc:sldMk cId="2296544377" sldId="274"/>
            <ac:spMk id="103" creationId="{E7BD1F91-9D9B-FDFA-50F6-364396A5BEAC}"/>
          </ac:spMkLst>
        </pc:spChg>
        <pc:spChg chg="add mod">
          <ac:chgData name="Colby Ford" userId="9b2f997e-ddcc-4945-ad79-261250ebf375" providerId="ADAL" clId="{ED5FB469-9BAF-4F7D-A371-97C7E04178B2}" dt="2023-06-01T16:52:37.111" v="2481" actId="1076"/>
          <ac:spMkLst>
            <pc:docMk/>
            <pc:sldMk cId="2296544377" sldId="274"/>
            <ac:spMk id="104" creationId="{4B7A8207-3B67-219E-8D1D-0355D8AEBB9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5" creationId="{AC143229-9E4A-81D9-2332-F1D99B0272E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6" creationId="{9996879F-519A-90DE-7B67-D72BE62EAB5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7" creationId="{4CDD6850-BA48-B74F-A668-A9F6256268B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1" creationId="{2EDB13C6-3D23-B2BF-10CB-28032AD19B2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2" creationId="{20E4BEE2-F8B9-B3FB-CA5C-931763032A6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3" creationId="{D73CEE6A-5779-62EE-758A-E6F5745400F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4" creationId="{863F5916-3E46-EA33-03C8-37149CDA813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5" creationId="{976CDA07-7B20-81E8-B648-4FE55A4B3BE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6" creationId="{79ABEA14-3F31-9F2D-D9AE-DA5648DF77D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7" creationId="{E4C81BE9-B31E-9255-B367-27D975B7F3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8" creationId="{D91A5B61-2934-A63B-8339-F07AE9226C3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9" creationId="{F013A205-B13F-90D9-DF76-416015FCE1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0" creationId="{90405DEA-4396-1719-F4E2-7A5FA0F8239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1" creationId="{5A77CA77-8B9F-EFAB-624C-8C78834B970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3" creationId="{68E261A5-3FBB-C3CA-0872-E3AF2C7B3BAD}"/>
          </ac:spMkLst>
        </pc:spChg>
        <pc:spChg chg="add mod">
          <ac:chgData name="Colby Ford" userId="9b2f997e-ddcc-4945-ad79-261250ebf375" providerId="ADAL" clId="{ED5FB469-9BAF-4F7D-A371-97C7E04178B2}" dt="2023-06-01T16:53:15.812" v="2495" actId="1076"/>
          <ac:spMkLst>
            <pc:docMk/>
            <pc:sldMk cId="2296544377" sldId="274"/>
            <ac:spMk id="124" creationId="{A2F07106-325C-EC20-BF4B-0434E7BF4316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5" creationId="{A7CE57B8-1987-5449-BA44-84F2AD2CC834}"/>
          </ac:spMkLst>
        </pc:spChg>
        <pc:spChg chg="add del mod">
          <ac:chgData name="Colby Ford" userId="9b2f997e-ddcc-4945-ad79-261250ebf375" providerId="ADAL" clId="{ED5FB469-9BAF-4F7D-A371-97C7E04178B2}" dt="2023-06-01T16:38:41.385" v="2122" actId="478"/>
          <ac:spMkLst>
            <pc:docMk/>
            <pc:sldMk cId="2296544377" sldId="274"/>
            <ac:spMk id="126" creationId="{C9126FC6-2961-C050-AAA5-7CCE78E5B2B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7" creationId="{C3219A88-6A8A-C097-12EA-EE94FEDA866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9" creationId="{EE1E692E-E1E4-90F6-F269-85E2EDA66A0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2" creationId="{0DAD2A7E-BCA7-D4FF-4D64-7D5946A4AFE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3" creationId="{D8746EC9-B453-E0D6-F683-107CF64B8C3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4" creationId="{891D171F-AC4A-9A6E-D720-C3AFCEDC0F7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6" creationId="{E0DF708A-E345-F6AD-2128-A9F51FB4D010}"/>
          </ac:spMkLst>
        </pc:spChg>
        <pc:spChg chg="add mod or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2" creationId="{AE30ED3B-FF95-68EA-D2E1-0BAAEB2FE97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3" creationId="{88399E2F-9B26-3E05-45CE-E9D6FD62C6A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5" creationId="{9E8D5C13-6E5B-6BD7-19FC-DE85684B08DA}"/>
          </ac:spMkLst>
        </pc:spChg>
        <pc:grpChg chg="add mod">
          <ac:chgData name="Colby Ford" userId="9b2f997e-ddcc-4945-ad79-261250ebf375" providerId="ADAL" clId="{ED5FB469-9BAF-4F7D-A371-97C7E04178B2}" dt="2023-06-01T16:51:50.567" v="2466" actId="1076"/>
          <ac:grpSpMkLst>
            <pc:docMk/>
            <pc:sldMk cId="2296544377" sldId="274"/>
            <ac:grpSpMk id="4" creationId="{2CC42914-DBE1-B015-65A6-5A4834F94B1C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" creationId="{4ABD080F-A3F4-F8AA-C3D1-B881A1A83967}"/>
          </ac:grpSpMkLst>
        </pc:grpChg>
        <pc:grpChg chg="add del mod">
          <ac:chgData name="Colby Ford" userId="9b2f997e-ddcc-4945-ad79-261250ebf375" providerId="ADAL" clId="{ED5FB469-9BAF-4F7D-A371-97C7E04178B2}" dt="2023-06-01T16:38:27.175" v="2117" actId="478"/>
          <ac:grpSpMkLst>
            <pc:docMk/>
            <pc:sldMk cId="2296544377" sldId="274"/>
            <ac:grpSpMk id="23" creationId="{9BB1B1DF-885C-A8AF-7C5C-54594BD9E338}"/>
          </ac:grpSpMkLst>
        </pc:grpChg>
        <pc:grpChg chg="add del mod">
          <ac:chgData name="Colby Ford" userId="9b2f997e-ddcc-4945-ad79-261250ebf375" providerId="ADAL" clId="{ED5FB469-9BAF-4F7D-A371-97C7E04178B2}" dt="2023-06-01T16:47:48.458" v="2375" actId="478"/>
          <ac:grpSpMkLst>
            <pc:docMk/>
            <pc:sldMk cId="2296544377" sldId="274"/>
            <ac:grpSpMk id="29" creationId="{3655B49C-FDB9-6EA7-1E49-B5F241AD03B4}"/>
          </ac:grpSpMkLst>
        </pc:grpChg>
        <pc:grpChg chg="add mod">
          <ac:chgData name="Colby Ford" userId="9b2f997e-ddcc-4945-ad79-261250ebf375" providerId="ADAL" clId="{ED5FB469-9BAF-4F7D-A371-97C7E04178B2}" dt="2023-06-01T16:45:35.127" v="2362" actId="1035"/>
          <ac:grpSpMkLst>
            <pc:docMk/>
            <pc:sldMk cId="2296544377" sldId="274"/>
            <ac:grpSpMk id="35" creationId="{DA00DFD9-9A7C-8D2F-235D-C10A90F8E87D}"/>
          </ac:grpSpMkLst>
        </pc:grpChg>
        <pc:grpChg chg="add del mod">
          <ac:chgData name="Colby Ford" userId="9b2f997e-ddcc-4945-ad79-261250ebf375" providerId="ADAL" clId="{ED5FB469-9BAF-4F7D-A371-97C7E04178B2}" dt="2023-06-01T16:42:09.641" v="2215" actId="478"/>
          <ac:grpSpMkLst>
            <pc:docMk/>
            <pc:sldMk cId="2296544377" sldId="274"/>
            <ac:grpSpMk id="43" creationId="{7E13B8CB-F767-2EB7-C0A7-F849AD32D40E}"/>
          </ac:grpSpMkLst>
        </pc:grpChg>
        <pc:grpChg chg="add del mod">
          <ac:chgData name="Colby Ford" userId="9b2f997e-ddcc-4945-ad79-261250ebf375" providerId="ADAL" clId="{ED5FB469-9BAF-4F7D-A371-97C7E04178B2}" dt="2023-06-01T16:53:51.322" v="2499" actId="478"/>
          <ac:grpSpMkLst>
            <pc:docMk/>
            <pc:sldMk cId="2296544377" sldId="274"/>
            <ac:grpSpMk id="51" creationId="{F4C2CD03-592A-9357-9C73-B7A2A1D47D93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59" creationId="{6AD5899A-D720-0FBC-0D02-F4B1B0294094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66" creationId="{334A2BDD-392B-D055-DCDB-CD840BE06A60}"/>
          </ac:grpSpMkLst>
        </pc:grpChg>
        <pc:grpChg chg="add del mod">
          <ac:chgData name="Colby Ford" userId="9b2f997e-ddcc-4945-ad79-261250ebf375" providerId="ADAL" clId="{ED5FB469-9BAF-4F7D-A371-97C7E04178B2}" dt="2023-06-01T16:55:57.713" v="2522" actId="478"/>
          <ac:grpSpMkLst>
            <pc:docMk/>
            <pc:sldMk cId="2296544377" sldId="274"/>
            <ac:grpSpMk id="86" creationId="{571BFDE5-81CC-E8A8-8AE3-987E1F650DB9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95" creationId="{F4259CC7-440C-B816-EB9F-7A860FC7B2C2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0" creationId="{12B41685-153D-F3F1-0C37-592A30D5FFC9}"/>
          </ac:grpSpMkLst>
        </pc:grp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24" creationId="{48655A71-133D-1CB5-3C06-F5B596AA121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0" creationId="{BD725C26-89EA-BE3A-0650-6B00C4024A3A}"/>
          </ac:picMkLst>
        </pc:picChg>
        <pc:picChg chg="del mod">
          <ac:chgData name="Colby Ford" userId="9b2f997e-ddcc-4945-ad79-261250ebf375" providerId="ADAL" clId="{ED5FB469-9BAF-4F7D-A371-97C7E04178B2}" dt="2023-06-01T16:38:36.041" v="2120" actId="478"/>
          <ac:picMkLst>
            <pc:docMk/>
            <pc:sldMk cId="2296544377" sldId="274"/>
            <ac:picMk id="34" creationId="{DEEA1775-9077-42B5-3E1E-7B6928A9427F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7" creationId="{B27C4F10-A87D-9567-46F0-12B13DBE16F9}"/>
          </ac:picMkLst>
        </pc:picChg>
        <pc:picChg chg="del mod">
          <ac:chgData name="Colby Ford" userId="9b2f997e-ddcc-4945-ad79-261250ebf375" providerId="ADAL" clId="{ED5FB469-9BAF-4F7D-A371-97C7E04178B2}" dt="2023-06-01T16:38:38.863" v="2121" actId="478"/>
          <ac:picMkLst>
            <pc:docMk/>
            <pc:sldMk cId="2296544377" sldId="274"/>
            <ac:picMk id="44" creationId="{824F0E1B-BB83-FA43-A90A-18BE07B157B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5" creationId="{D9F2CC5D-C7FF-E6B6-A044-19FEBA6A577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6" creationId="{604E3667-2701-E279-9F48-A490DD32527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70" creationId="{2BF6EF75-97AB-8036-F283-78C9A0664960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79" creationId="{900AD100-6B41-258B-729B-29E20532ECD4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80" creationId="{35DBA5E4-85C4-1027-664E-23C0E5D04D26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87" creationId="{2D6F3D23-5DB9-68C3-FE9E-336C56768E9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9" creationId="{74108C25-4312-9FFB-7394-00F14A5F423A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00" creationId="{0FFACB8E-5F79-4D8A-40A7-E8898AE8C129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22" creationId="{44AED930-D92F-E789-B8D6-46C1E415120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0" creationId="{436658AB-539C-1A2C-AD3D-7C388A6F7D8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1" creationId="{F900AA7C-4026-C928-DF8F-F55C2E9BFA27}"/>
          </ac:picMkLst>
        </pc:picChg>
        <pc:picChg chg="add mod">
          <ac:chgData name="Colby Ford" userId="9b2f997e-ddcc-4945-ad79-261250ebf375" providerId="ADAL" clId="{ED5FB469-9BAF-4F7D-A371-97C7E04178B2}" dt="2023-06-01T16:51:17.822" v="2455" actId="1036"/>
          <ac:picMkLst>
            <pc:docMk/>
            <pc:sldMk cId="2296544377" sldId="274"/>
            <ac:picMk id="135" creationId="{B3E9A72A-25F2-ECE5-CDE3-EF896633599D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7" creationId="{BF32CD9A-4A65-F94C-6EBD-A07FC1A7F4AE}"/>
          </ac:picMkLst>
        </pc:picChg>
        <pc:cxnChg chg="add del mod">
          <ac:chgData name="Colby Ford" userId="9b2f997e-ddcc-4945-ad79-261250ebf375" providerId="ADAL" clId="{ED5FB469-9BAF-4F7D-A371-97C7E04178B2}" dt="2023-06-01T16:42:09.068" v="2214" actId="11529"/>
          <ac:cxnSpMkLst>
            <pc:docMk/>
            <pc:sldMk cId="2296544377" sldId="274"/>
            <ac:cxnSpMk id="140" creationId="{838C37BB-F724-6377-B588-F26969E9508B}"/>
          </ac:cxnSpMkLst>
        </pc:cxnChg>
        <pc:cxnChg chg="add del mod">
          <ac:chgData name="Colby Ford" userId="9b2f997e-ddcc-4945-ad79-261250ebf375" providerId="ADAL" clId="{ED5FB469-9BAF-4F7D-A371-97C7E04178B2}" dt="2023-06-01T16:55:11.447" v="2504" actId="478"/>
          <ac:cxnSpMkLst>
            <pc:docMk/>
            <pc:sldMk cId="2296544377" sldId="274"/>
            <ac:cxnSpMk id="147" creationId="{21CED715-C14F-AF57-855C-72F7D507A2E1}"/>
          </ac:cxnSpMkLst>
        </pc:cxnChg>
      </pc:sldChg>
      <pc:sldChg chg="addSp modSp new mod ord">
        <pc:chgData name="Colby Ford" userId="9b2f997e-ddcc-4945-ad79-261250ebf375" providerId="ADAL" clId="{ED5FB469-9BAF-4F7D-A371-97C7E04178B2}" dt="2023-06-01T19:43:46.753" v="3724" actId="207"/>
        <pc:sldMkLst>
          <pc:docMk/>
          <pc:sldMk cId="660616309" sldId="275"/>
        </pc:sldMkLst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" creationId="{1390380B-FF2C-CC06-E752-0B29606A752A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" creationId="{F41BC407-48E7-FC45-0FC4-81A95D65DE6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" creationId="{F0723B12-EC02-9EEF-2A0A-B87BC8E4978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" creationId="{736EBC4A-6633-8CD6-B159-F144FE6E00A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6" creationId="{DB3B1212-253C-7081-F2E2-D12778B83D53}"/>
          </ac:spMkLst>
        </pc:spChg>
        <pc:spChg chg="mod">
          <ac:chgData name="Colby Ford" userId="9b2f997e-ddcc-4945-ad79-261250ebf375" providerId="ADAL" clId="{ED5FB469-9BAF-4F7D-A371-97C7E04178B2}" dt="2023-06-01T15:48:08.196" v="1084"/>
          <ac:spMkLst>
            <pc:docMk/>
            <pc:sldMk cId="660616309" sldId="275"/>
            <ac:spMk id="8" creationId="{18985C66-87EE-0A56-C3F0-507444CF0505}"/>
          </ac:spMkLst>
        </pc:spChg>
        <pc:spChg chg="mod">
          <ac:chgData name="Colby Ford" userId="9b2f997e-ddcc-4945-ad79-261250ebf375" providerId="ADAL" clId="{ED5FB469-9BAF-4F7D-A371-97C7E04178B2}" dt="2023-06-01T15:52:45.990" v="1113" actId="207"/>
          <ac:spMkLst>
            <pc:docMk/>
            <pc:sldMk cId="660616309" sldId="275"/>
            <ac:spMk id="9" creationId="{9FB90AD7-D95B-9799-3F89-DC5A683B62A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4" creationId="{9A577134-D43B-B9E6-6DF9-1FBAEC0AE7A8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5" creationId="{A7A01DFF-5F1E-C41A-3231-45E7769EE1D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8" creationId="{0191F015-81AB-919F-FC6A-CF833161963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9" creationId="{17252F7C-D6DA-18CB-9134-EA9C35B4FFF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2" creationId="{0822F5AA-C725-40A1-B228-2C2C85284E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4" creationId="{17C261DC-1E5A-6856-0BE5-DF71DFB24E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5" creationId="{FF5ABA7D-ED2A-3398-1B21-8D54764854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7" creationId="{03915BCF-3E0B-2094-4942-020E15A58847}"/>
          </ac:spMkLst>
        </pc:spChg>
        <pc:spChg chg="add mod">
          <ac:chgData name="Colby Ford" userId="9b2f997e-ddcc-4945-ad79-261250ebf375" providerId="ADAL" clId="{ED5FB469-9BAF-4F7D-A371-97C7E04178B2}" dt="2023-06-01T19:43:46.753" v="3724" actId="207"/>
          <ac:spMkLst>
            <pc:docMk/>
            <pc:sldMk cId="660616309" sldId="275"/>
            <ac:spMk id="30" creationId="{0D4F2CFA-3048-B115-F6E7-AA26E84ECBB2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1" creationId="{1AA5E046-132F-3944-0C54-87CEB123DA1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5" creationId="{51831FC0-619F-CEC8-2A14-637D9DE08C4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6" creationId="{51643BD9-09DA-7F4A-A0C0-F4C8BA1881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9" creationId="{7088144E-46C3-CF3A-B683-852013370F2B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2" creationId="{4C2B85B7-CD16-9B24-43DB-4AF460DD4889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4" creationId="{62B3B705-649F-9538-59CD-78E3A5593A5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5" creationId="{2F60823D-DBB9-B4A6-3833-47AC05B9521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6" creationId="{476608D9-7AAC-971F-32F7-31D6A8B43B7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7" creationId="{FD7206CB-1472-9D41-43B6-CA43BEC5D187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2" creationId="{2B9722EA-0049-457A-0067-869F5F4AC2B8}"/>
          </ac:spMkLst>
        </pc:spChg>
        <pc:grpChg chg="add mod">
          <ac:chgData name="Colby Ford" userId="9b2f997e-ddcc-4945-ad79-261250ebf375" providerId="ADAL" clId="{ED5FB469-9BAF-4F7D-A371-97C7E04178B2}" dt="2023-06-01T17:06:46.131" v="2866" actId="1036"/>
          <ac:grpSpMkLst>
            <pc:docMk/>
            <pc:sldMk cId="660616309" sldId="275"/>
            <ac:grpSpMk id="7" creationId="{D8930D4F-B363-9506-ACE5-86C3DABFD8C7}"/>
          </ac:grpSpMkLst>
        </pc:grp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13" creationId="{15254E10-A4D2-A48C-6B8A-BFF2A97ACB27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3" creationId="{D84BF367-A756-7340-0848-71F1DA72ACC8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4" creationId="{866D1D52-9169-C51D-4633-CF94E1C5C04F}"/>
          </ac:picMkLst>
        </pc:pic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0" creationId="{00890473-63B0-5D9F-E553-7A966C73252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1" creationId="{9279C885-AE55-308C-E911-7CB421A3FA7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2" creationId="{0D1964A1-372D-8624-2399-8AF83583930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6" creationId="{1A528C60-6137-4F88-4D56-6D7BC0B0FA3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7" creationId="{3FBEDF47-188F-08FE-2BEB-343BBDB6690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0" creationId="{ED83AA50-FD78-8756-3F2E-F1C859356D5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1" creationId="{2B4345C4-BD2C-FC7D-1817-506293310A6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3" creationId="{E020282A-8503-4D45-48A5-CF18493F89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6" creationId="{B896F5DC-2D58-AE55-C272-33D785ED00B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8" creationId="{763BD877-BE80-9A04-E919-B917CE18984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9" creationId="{AE82CDB0-061B-047C-9703-6AC10C0EB4A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2" creationId="{47E8BC54-A77E-6E22-511C-E10FFC81488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7" creationId="{DD91B07E-47FB-E27A-0A2E-E0F43D124BF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8" creationId="{6D2123F6-C4AC-5091-E1EA-CECBBF09B398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0" creationId="{6633A092-78ED-FD52-7A85-8E1FB92A90D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1" creationId="{97DBD003-26F3-D7E0-0286-11F3D5998B4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3" creationId="{3307C22A-7373-238E-8FF4-D6EEF74B21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8" creationId="{D509F91F-960E-5BA0-01CB-5E8BD325C64E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9" creationId="{1E8AA966-5940-1AA9-E6A5-E9219B9AAD6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0" creationId="{CE12D4B7-7414-9476-F101-7FC017499095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1" creationId="{6A3AAEC5-D25F-215C-F785-65FC101C64A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3" creationId="{F61BBBFF-4DD9-E19D-EECD-AD7517AB479F}"/>
          </ac:cxnSpMkLst>
        </pc:cxnChg>
      </pc:sldChg>
      <pc:sldChg chg="modSp add mod ord chgLayout">
        <pc:chgData name="Colby Ford" userId="9b2f997e-ddcc-4945-ad79-261250ebf375" providerId="ADAL" clId="{ED5FB469-9BAF-4F7D-A371-97C7E04178B2}" dt="2023-06-01T19:06:37.206" v="3692" actId="2085"/>
        <pc:sldMkLst>
          <pc:docMk/>
          <pc:sldMk cId="1963688558" sldId="288"/>
        </pc:sldMkLst>
        <pc:spChg chg="mod ord">
          <ac:chgData name="Colby Ford" userId="9b2f997e-ddcc-4945-ad79-261250ebf375" providerId="ADAL" clId="{ED5FB469-9BAF-4F7D-A371-97C7E04178B2}" dt="2023-06-01T19:06:25.790" v="3689" actId="700"/>
          <ac:spMkLst>
            <pc:docMk/>
            <pc:sldMk cId="1963688558" sldId="288"/>
            <ac:spMk id="2" creationId="{3B30163A-55D5-6A0F-5509-A4D417E22E0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4" creationId="{FCBC3974-3824-E86A-1FC3-05A33A4D1B9D}"/>
          </ac:spMkLst>
        </pc:spChg>
        <pc:spChg chg="mod">
          <ac:chgData name="Colby Ford" userId="9b2f997e-ddcc-4945-ad79-261250ebf375" providerId="ADAL" clId="{ED5FB469-9BAF-4F7D-A371-97C7E04178B2}" dt="2023-06-01T16:24:26.597" v="1909" actId="14100"/>
          <ac:spMkLst>
            <pc:docMk/>
            <pc:sldMk cId="1963688558" sldId="288"/>
            <ac:spMk id="5" creationId="{05AE57AA-0C18-8B7B-305C-06D30E3499BB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0" creationId="{5F849790-1474-7DC4-643C-AF26F0CC8A5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1" creationId="{8B990CD5-9B3F-7605-6FE8-389D4AF18A83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2" creationId="{92AEBDD7-3D73-B082-869F-F91CF047BE7A}"/>
          </ac:spMkLst>
        </pc:spChg>
        <pc:spChg chg="mod">
          <ac:chgData name="Colby Ford" userId="9b2f997e-ddcc-4945-ad79-261250ebf375" providerId="ADAL" clId="{ED5FB469-9BAF-4F7D-A371-97C7E04178B2}" dt="2023-06-01T19:06:33.689" v="3690" actId="2085"/>
          <ac:spMkLst>
            <pc:docMk/>
            <pc:sldMk cId="1963688558" sldId="288"/>
            <ac:spMk id="19" creationId="{ABA3D962-9427-16AC-CBFB-A08E918A65AE}"/>
          </ac:spMkLst>
        </pc:spChg>
        <pc:spChg chg="mod">
          <ac:chgData name="Colby Ford" userId="9b2f997e-ddcc-4945-ad79-261250ebf375" providerId="ADAL" clId="{ED5FB469-9BAF-4F7D-A371-97C7E04178B2}" dt="2023-06-01T19:06:35.519" v="3691" actId="2085"/>
          <ac:spMkLst>
            <pc:docMk/>
            <pc:sldMk cId="1963688558" sldId="288"/>
            <ac:spMk id="20" creationId="{5E5F5B1C-3A22-78BA-3337-34DBCBC93764}"/>
          </ac:spMkLst>
        </pc:spChg>
        <pc:spChg chg="mod">
          <ac:chgData name="Colby Ford" userId="9b2f997e-ddcc-4945-ad79-261250ebf375" providerId="ADAL" clId="{ED5FB469-9BAF-4F7D-A371-97C7E04178B2}" dt="2023-06-01T19:06:37.206" v="3692" actId="2085"/>
          <ac:spMkLst>
            <pc:docMk/>
            <pc:sldMk cId="1963688558" sldId="288"/>
            <ac:spMk id="21" creationId="{6F21EF89-35CA-8154-3D21-A7F6BCF3FDD1}"/>
          </ac:spMkLst>
        </pc:spChg>
        <pc:grpChg chg="mod">
          <ac:chgData name="Colby Ford" userId="9b2f997e-ddcc-4945-ad79-261250ebf375" providerId="ADAL" clId="{ED5FB469-9BAF-4F7D-A371-97C7E04178B2}" dt="2023-06-01T16:24:57.193" v="1921" actId="1036"/>
          <ac:grpSpMkLst>
            <pc:docMk/>
            <pc:sldMk cId="1963688558" sldId="288"/>
            <ac:grpSpMk id="22" creationId="{3FFC81C5-8512-32E5-CFD8-F323A9FA1FE1}"/>
          </ac:grpSpMkLst>
        </pc:grpChg>
      </pc:sldChg>
      <pc:sldChg chg="addSp delSp modSp add del mod">
        <pc:chgData name="Colby Ford" userId="9b2f997e-ddcc-4945-ad79-261250ebf375" providerId="ADAL" clId="{ED5FB469-9BAF-4F7D-A371-97C7E04178B2}" dt="2023-06-01T18:53:44.409" v="3583" actId="47"/>
        <pc:sldMkLst>
          <pc:docMk/>
          <pc:sldMk cId="2461266460" sldId="289"/>
        </pc:sldMkLst>
        <pc:spChg chg="mod">
          <ac:chgData name="Colby Ford" userId="9b2f997e-ddcc-4945-ad79-261250ebf375" providerId="ADAL" clId="{ED5FB469-9BAF-4F7D-A371-97C7E04178B2}" dt="2023-06-01T18:21:03.856" v="3009" actId="113"/>
          <ac:spMkLst>
            <pc:docMk/>
            <pc:sldMk cId="2461266460" sldId="289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" creationId="{16E15F7D-56E7-EBCA-C530-9885DC14D6A4}"/>
          </ac:spMkLst>
        </pc:spChg>
        <pc:spChg chg="add del mod topLvl">
          <ac:chgData name="Colby Ford" userId="9b2f997e-ddcc-4945-ad79-261250ebf375" providerId="ADAL" clId="{ED5FB469-9BAF-4F7D-A371-97C7E04178B2}" dt="2023-06-01T18:16:42.550" v="2913" actId="207"/>
          <ac:spMkLst>
            <pc:docMk/>
            <pc:sldMk cId="2461266460" sldId="289"/>
            <ac:spMk id="5" creationId="{A91BC7C5-9F77-266E-3D51-DBB3A3949C8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6" creationId="{D16A244C-DC8A-1E50-3D40-67AC7D4C8D89}"/>
          </ac:spMkLst>
        </pc:spChg>
        <pc:spChg chg="mod topLvl">
          <ac:chgData name="Colby Ford" userId="9b2f997e-ddcc-4945-ad79-261250ebf375" providerId="ADAL" clId="{ED5FB469-9BAF-4F7D-A371-97C7E04178B2}" dt="2023-06-01T18:25:37.696" v="3077" actId="11530"/>
          <ac:spMkLst>
            <pc:docMk/>
            <pc:sldMk cId="2461266460" sldId="289"/>
            <ac:spMk id="7" creationId="{41E8C313-A5AE-2E4F-4137-1F3287F969BB}"/>
          </ac:spMkLst>
        </pc:spChg>
        <pc:spChg chg="del mod topLvl">
          <ac:chgData name="Colby Ford" userId="9b2f997e-ddcc-4945-ad79-261250ebf375" providerId="ADAL" clId="{ED5FB469-9BAF-4F7D-A371-97C7E04178B2}" dt="2023-06-01T18:18:37.085" v="2918" actId="478"/>
          <ac:spMkLst>
            <pc:docMk/>
            <pc:sldMk cId="2461266460" sldId="289"/>
            <ac:spMk id="8" creationId="{7A78D102-E724-420D-A5C6-BDF266E87C43}"/>
          </ac:spMkLst>
        </pc:spChg>
        <pc:spChg chg="mod">
          <ac:chgData name="Colby Ford" userId="9b2f997e-ddcc-4945-ad79-261250ebf375" providerId="ADAL" clId="{ED5FB469-9BAF-4F7D-A371-97C7E04178B2}" dt="2023-06-01T18:20:40.338" v="3001" actId="1076"/>
          <ac:spMkLst>
            <pc:docMk/>
            <pc:sldMk cId="2461266460" sldId="289"/>
            <ac:spMk id="9" creationId="{A32DBCE3-1F7D-9395-688E-DBCA3E28438F}"/>
          </ac:spMkLst>
        </pc:spChg>
        <pc:spChg chg="add del mod topLvl">
          <ac:chgData name="Colby Ford" userId="9b2f997e-ddcc-4945-ad79-261250ebf375" providerId="ADAL" clId="{ED5FB469-9BAF-4F7D-A371-97C7E04178B2}" dt="2023-06-01T18:22:56.396" v="3048" actId="11530"/>
          <ac:spMkLst>
            <pc:docMk/>
            <pc:sldMk cId="2461266460" sldId="289"/>
            <ac:spMk id="12" creationId="{94F7E95C-3D6A-F54C-9646-133A1B6E861B}"/>
          </ac:spMkLst>
        </pc:spChg>
        <pc:spChg chg="add del mod topLvl">
          <ac:chgData name="Colby Ford" userId="9b2f997e-ddcc-4945-ad79-261250ebf375" providerId="ADAL" clId="{ED5FB469-9BAF-4F7D-A371-97C7E04178B2}" dt="2023-06-01T18:18:34.581" v="2917" actId="478"/>
          <ac:spMkLst>
            <pc:docMk/>
            <pc:sldMk cId="2461266460" sldId="289"/>
            <ac:spMk id="13" creationId="{FC098E4A-18A8-22CF-A1A2-02B1601DBE4E}"/>
          </ac:spMkLst>
        </pc:spChg>
        <pc:spChg chg="add del mod topLvl">
          <ac:chgData name="Colby Ford" userId="9b2f997e-ddcc-4945-ad79-261250ebf375" providerId="ADAL" clId="{ED5FB469-9BAF-4F7D-A371-97C7E04178B2}" dt="2023-06-01T18:18:50.248" v="2923" actId="21"/>
          <ac:spMkLst>
            <pc:docMk/>
            <pc:sldMk cId="2461266460" sldId="289"/>
            <ac:spMk id="14" creationId="{3F87DCBA-9D93-624B-8D46-0957CB697F4A}"/>
          </ac:spMkLst>
        </pc:spChg>
        <pc:spChg chg="add del mod topLvl">
          <ac:chgData name="Colby Ford" userId="9b2f997e-ddcc-4945-ad79-261250ebf375" providerId="ADAL" clId="{ED5FB469-9BAF-4F7D-A371-97C7E04178B2}" dt="2023-06-01T18:18:52.285" v="2924" actId="478"/>
          <ac:spMkLst>
            <pc:docMk/>
            <pc:sldMk cId="2461266460" sldId="289"/>
            <ac:spMk id="15" creationId="{2639F42D-32CC-5C6D-44A9-5389806B6878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6" creationId="{0D7FC559-04EE-522F-4BC4-6541485F243C}"/>
          </ac:spMkLst>
        </pc:spChg>
        <pc:spChg chg="add del mod topLvl">
          <ac:chgData name="Colby Ford" userId="9b2f997e-ddcc-4945-ad79-261250ebf375" providerId="ADAL" clId="{ED5FB469-9BAF-4F7D-A371-97C7E04178B2}" dt="2023-06-01T18:18:32.742" v="2916" actId="478"/>
          <ac:spMkLst>
            <pc:docMk/>
            <pc:sldMk cId="2461266460" sldId="289"/>
            <ac:spMk id="17" creationId="{920961FD-5E01-67F8-FF91-B4CE64D60C8D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8" creationId="{D64CD68F-A09F-7274-953C-667FDDD72FDD}"/>
          </ac:spMkLst>
        </pc:spChg>
        <pc:spChg chg="add del mod topLvl">
          <ac:chgData name="Colby Ford" userId="9b2f997e-ddcc-4945-ad79-261250ebf375" providerId="ADAL" clId="{ED5FB469-9BAF-4F7D-A371-97C7E04178B2}" dt="2023-06-01T18:18:30.467" v="2915" actId="478"/>
          <ac:spMkLst>
            <pc:docMk/>
            <pc:sldMk cId="2461266460" sldId="289"/>
            <ac:spMk id="19" creationId="{0678311D-8A7E-B8F8-B112-0BD924A59F1E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20" creationId="{4FDE7DC4-0180-5AE1-8B39-371BC1860FAE}"/>
          </ac:spMkLst>
        </pc:spChg>
        <pc:spChg chg="del mod topLvl">
          <ac:chgData name="Colby Ford" userId="9b2f997e-ddcc-4945-ad79-261250ebf375" providerId="ADAL" clId="{ED5FB469-9BAF-4F7D-A371-97C7E04178B2}" dt="2023-06-01T18:18:28.687" v="2914" actId="478"/>
          <ac:spMkLst>
            <pc:docMk/>
            <pc:sldMk cId="2461266460" sldId="289"/>
            <ac:spMk id="21" creationId="{EF7E3EE7-F4A5-A597-18A6-A596723F27AA}"/>
          </ac:spMkLst>
        </pc:spChg>
        <pc:spChg chg="mod">
          <ac:chgData name="Colby Ford" userId="9b2f997e-ddcc-4945-ad79-261250ebf375" providerId="ADAL" clId="{ED5FB469-9BAF-4F7D-A371-97C7E04178B2}" dt="2023-06-01T18:20:50.596" v="3003" actId="113"/>
          <ac:spMkLst>
            <pc:docMk/>
            <pc:sldMk cId="2461266460" sldId="289"/>
            <ac:spMk id="22" creationId="{055E686B-3F6F-F3FF-C95A-84C83DE97E2B}"/>
          </ac:spMkLst>
        </pc:spChg>
        <pc:spChg chg="del mod topLvl">
          <ac:chgData name="Colby Ford" userId="9b2f997e-ddcc-4945-ad79-261250ebf375" providerId="ADAL" clId="{ED5FB469-9BAF-4F7D-A371-97C7E04178B2}" dt="2023-06-01T18:33:00.924" v="3240" actId="478"/>
          <ac:spMkLst>
            <pc:docMk/>
            <pc:sldMk cId="2461266460" sldId="289"/>
            <ac:spMk id="26" creationId="{89034466-E553-ECE9-1C66-D0281E0200FF}"/>
          </ac:spMkLst>
        </pc:spChg>
        <pc:spChg chg="mod topLvl">
          <ac:chgData name="Colby Ford" userId="9b2f997e-ddcc-4945-ad79-261250ebf375" providerId="ADAL" clId="{ED5FB469-9BAF-4F7D-A371-97C7E04178B2}" dt="2023-06-01T17:03:37.752" v="2747" actId="1037"/>
          <ac:spMkLst>
            <pc:docMk/>
            <pc:sldMk cId="2461266460" sldId="289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39" creationId="{81896DB1-773A-2981-EB54-7E107AAE6E82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1" creationId="{DF72037D-14A3-168E-D44C-93ADF595DCC7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4" creationId="{5708E9CE-69F2-D046-6B65-7BB661101816}"/>
          </ac:spMkLst>
        </pc:spChg>
        <pc:spChg chg="mod">
          <ac:chgData name="Colby Ford" userId="9b2f997e-ddcc-4945-ad79-261250ebf375" providerId="ADAL" clId="{ED5FB469-9BAF-4F7D-A371-97C7E04178B2}" dt="2023-06-01T18:32:42.489" v="3237" actId="14100"/>
          <ac:spMkLst>
            <pc:docMk/>
            <pc:sldMk cId="2461266460" sldId="289"/>
            <ac:spMk id="48" creationId="{080E4F31-0B8B-845F-8E41-A37204BEA97C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50" creationId="{E241ECC1-D358-EE2F-6B6F-43DDA3167559}"/>
          </ac:spMkLst>
        </pc:spChg>
        <pc:spChg chg="del mod topLvl">
          <ac:chgData name="Colby Ford" userId="9b2f997e-ddcc-4945-ad79-261250ebf375" providerId="ADAL" clId="{ED5FB469-9BAF-4F7D-A371-97C7E04178B2}" dt="2023-06-01T18:15:22.283" v="2874" actId="478"/>
          <ac:spMkLst>
            <pc:docMk/>
            <pc:sldMk cId="2461266460" sldId="289"/>
            <ac:spMk id="52" creationId="{0A5CFBED-1165-C65F-691E-2C068BAFEDA4}"/>
          </ac:spMkLst>
        </pc:spChg>
        <pc:spChg chg="del mod topLvl">
          <ac:chgData name="Colby Ford" userId="9b2f997e-ddcc-4945-ad79-261250ebf375" providerId="ADAL" clId="{ED5FB469-9BAF-4F7D-A371-97C7E04178B2}" dt="2023-06-01T18:15:29.809" v="2877" actId="478"/>
          <ac:spMkLst>
            <pc:docMk/>
            <pc:sldMk cId="2461266460" sldId="289"/>
            <ac:spMk id="53" creationId="{D5D636CC-25E6-1AFA-3B70-2593EAF48405}"/>
          </ac:spMkLst>
        </pc:spChg>
        <pc:spChg chg="del mod topLvl">
          <ac:chgData name="Colby Ford" userId="9b2f997e-ddcc-4945-ad79-261250ebf375" providerId="ADAL" clId="{ED5FB469-9BAF-4F7D-A371-97C7E04178B2}" dt="2023-06-01T18:15:27.461" v="2876" actId="478"/>
          <ac:spMkLst>
            <pc:docMk/>
            <pc:sldMk cId="2461266460" sldId="289"/>
            <ac:spMk id="54" creationId="{E625C471-137B-6EEB-BD19-CE7F7D9E364C}"/>
          </ac:spMkLst>
        </pc:spChg>
        <pc:spChg chg="del mod topLvl">
          <ac:chgData name="Colby Ford" userId="9b2f997e-ddcc-4945-ad79-261250ebf375" providerId="ADAL" clId="{ED5FB469-9BAF-4F7D-A371-97C7E04178B2}" dt="2023-06-01T18:25:59.753" v="3090" actId="478"/>
          <ac:spMkLst>
            <pc:docMk/>
            <pc:sldMk cId="2461266460" sldId="289"/>
            <ac:spMk id="67" creationId="{9743EC66-0004-D520-3E78-C8F341B898B7}"/>
          </ac:spMkLst>
        </pc:spChg>
        <pc:spChg chg="del mod topLvl">
          <ac:chgData name="Colby Ford" userId="9b2f997e-ddcc-4945-ad79-261250ebf375" providerId="ADAL" clId="{ED5FB469-9BAF-4F7D-A371-97C7E04178B2}" dt="2023-06-01T18:26:03.817" v="3092" actId="478"/>
          <ac:spMkLst>
            <pc:docMk/>
            <pc:sldMk cId="2461266460" sldId="289"/>
            <ac:spMk id="68" creationId="{38955C25-EE76-6B89-9483-EC4AAD9AA25C}"/>
          </ac:spMkLst>
        </pc:spChg>
        <pc:spChg chg="del mod topLvl">
          <ac:chgData name="Colby Ford" userId="9b2f997e-ddcc-4945-ad79-261250ebf375" providerId="ADAL" clId="{ED5FB469-9BAF-4F7D-A371-97C7E04178B2}" dt="2023-06-01T18:26:01.887" v="3091" actId="478"/>
          <ac:spMkLst>
            <pc:docMk/>
            <pc:sldMk cId="2461266460" sldId="289"/>
            <ac:spMk id="69" creationId="{585C156A-F074-9FBE-855F-51F4F22214D1}"/>
          </ac:spMkLst>
        </pc:spChg>
        <pc:spChg chg="del mod topLvl">
          <ac:chgData name="Colby Ford" userId="9b2f997e-ddcc-4945-ad79-261250ebf375" providerId="ADAL" clId="{ED5FB469-9BAF-4F7D-A371-97C7E04178B2}" dt="2023-06-01T18:26:33.531" v="3110" actId="478"/>
          <ac:spMkLst>
            <pc:docMk/>
            <pc:sldMk cId="2461266460" sldId="289"/>
            <ac:spMk id="71" creationId="{6ED04DC5-2C5D-F007-CABA-41B0AE7C9F2B}"/>
          </ac:spMkLst>
        </pc:spChg>
        <pc:spChg chg="del mod topLvl">
          <ac:chgData name="Colby Ford" userId="9b2f997e-ddcc-4945-ad79-261250ebf375" providerId="ADAL" clId="{ED5FB469-9BAF-4F7D-A371-97C7E04178B2}" dt="2023-06-01T18:26:39.941" v="3114" actId="478"/>
          <ac:spMkLst>
            <pc:docMk/>
            <pc:sldMk cId="2461266460" sldId="289"/>
            <ac:spMk id="72" creationId="{28F959F3-F99B-67D9-FDAD-F1CBEABB0420}"/>
          </ac:spMkLst>
        </pc:spChg>
        <pc:spChg chg="del mod topLvl">
          <ac:chgData name="Colby Ford" userId="9b2f997e-ddcc-4945-ad79-261250ebf375" providerId="ADAL" clId="{ED5FB469-9BAF-4F7D-A371-97C7E04178B2}" dt="2023-06-01T18:26:36.548" v="3113" actId="478"/>
          <ac:spMkLst>
            <pc:docMk/>
            <pc:sldMk cId="2461266460" sldId="289"/>
            <ac:spMk id="73" creationId="{876E48C9-4A90-627B-619B-A5F27A2A2A94}"/>
          </ac:spMkLst>
        </pc:spChg>
        <pc:spChg chg="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74" creationId="{21273674-A110-470B-19FA-97EC36E60425}"/>
          </ac:spMkLst>
        </pc:spChg>
        <pc:spChg chg="del mod topLvl">
          <ac:chgData name="Colby Ford" userId="9b2f997e-ddcc-4945-ad79-261250ebf375" providerId="ADAL" clId="{ED5FB469-9BAF-4F7D-A371-97C7E04178B2}" dt="2023-06-01T18:19:07.226" v="2934" actId="478"/>
          <ac:spMkLst>
            <pc:docMk/>
            <pc:sldMk cId="2461266460" sldId="289"/>
            <ac:spMk id="75" creationId="{59273D90-1426-F9D7-F632-345D9306D21B}"/>
          </ac:spMkLst>
        </pc:spChg>
        <pc:spChg chg="mod">
          <ac:chgData name="Colby Ford" userId="9b2f997e-ddcc-4945-ad79-261250ebf375" providerId="ADAL" clId="{ED5FB469-9BAF-4F7D-A371-97C7E04178B2}" dt="2023-06-01T18:28:42.380" v="3161" actId="1036"/>
          <ac:spMkLst>
            <pc:docMk/>
            <pc:sldMk cId="2461266460" sldId="289"/>
            <ac:spMk id="77" creationId="{C36DA92F-1134-1726-242E-85A55B5581E0}"/>
          </ac:spMkLst>
        </pc:spChg>
        <pc:spChg chg="mod">
          <ac:chgData name="Colby Ford" userId="9b2f997e-ddcc-4945-ad79-261250ebf375" providerId="ADAL" clId="{ED5FB469-9BAF-4F7D-A371-97C7E04178B2}" dt="2023-06-01T18:26:26.765" v="3106" actId="1035"/>
          <ac:spMkLst>
            <pc:docMk/>
            <pc:sldMk cId="2461266460" sldId="289"/>
            <ac:spMk id="78" creationId="{FF4A7988-7B5E-8652-B509-CD10B338D58A}"/>
          </ac:spMkLst>
        </pc:spChg>
        <pc:spChg chg="mod">
          <ac:chgData name="Colby Ford" userId="9b2f997e-ddcc-4945-ad79-261250ebf375" providerId="ADAL" clId="{ED5FB469-9BAF-4F7D-A371-97C7E04178B2}" dt="2023-06-01T18:28:53.499" v="3166" actId="14100"/>
          <ac:spMkLst>
            <pc:docMk/>
            <pc:sldMk cId="2461266460" sldId="289"/>
            <ac:spMk id="85" creationId="{73CDD11C-21BA-4C01-2934-8C2B573B24D2}"/>
          </ac:spMkLst>
        </pc:spChg>
        <pc:spChg chg="del mod topLvl">
          <ac:chgData name="Colby Ford" userId="9b2f997e-ddcc-4945-ad79-261250ebf375" providerId="ADAL" clId="{ED5FB469-9BAF-4F7D-A371-97C7E04178B2}" dt="2023-06-01T18:25:11.892" v="3067" actId="478"/>
          <ac:spMkLst>
            <pc:docMk/>
            <pc:sldMk cId="2461266460" sldId="289"/>
            <ac:spMk id="88" creationId="{B7289854-AE76-976E-3500-54831D817491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89" creationId="{441C84E1-C106-8F40-D653-9A43E1731C4F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0" creationId="{EC343DC3-C118-F96F-54DD-81ADB2F22AA8}"/>
          </ac:spMkLst>
        </pc:spChg>
        <pc:spChg chg="del mod topLvl">
          <ac:chgData name="Colby Ford" userId="9b2f997e-ddcc-4945-ad79-261250ebf375" providerId="ADAL" clId="{ED5FB469-9BAF-4F7D-A371-97C7E04178B2}" dt="2023-06-01T18:26:57.092" v="3120" actId="478"/>
          <ac:spMkLst>
            <pc:docMk/>
            <pc:sldMk cId="2461266460" sldId="289"/>
            <ac:spMk id="91" creationId="{3207ED0F-EB55-7735-F1D8-E13F697BF1DF}"/>
          </ac:spMkLst>
        </pc:spChg>
        <pc:spChg chg="del mod topLvl">
          <ac:chgData name="Colby Ford" userId="9b2f997e-ddcc-4945-ad79-261250ebf375" providerId="ADAL" clId="{ED5FB469-9BAF-4F7D-A371-97C7E04178B2}" dt="2023-06-01T18:27:09.925" v="3124" actId="478"/>
          <ac:spMkLst>
            <pc:docMk/>
            <pc:sldMk cId="2461266460" sldId="289"/>
            <ac:spMk id="92" creationId="{77CBEE14-920B-E2A4-7A01-FFB80F5710D6}"/>
          </ac:spMkLst>
        </pc:spChg>
        <pc:spChg chg="del mod topLvl">
          <ac:chgData name="Colby Ford" userId="9b2f997e-ddcc-4945-ad79-261250ebf375" providerId="ADAL" clId="{ED5FB469-9BAF-4F7D-A371-97C7E04178B2}" dt="2023-06-01T18:27:02.963" v="3121" actId="478"/>
          <ac:spMkLst>
            <pc:docMk/>
            <pc:sldMk cId="2461266460" sldId="289"/>
            <ac:spMk id="93" creationId="{70CCD18D-29A1-FF06-5C56-B1D47C7E336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4" creationId="{A7C0C427-CB71-9D6E-C7DD-0396C5B6A34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101" creationId="{1F4E5572-D81B-4B99-948D-C18ACF514AA5}"/>
          </ac:spMkLst>
        </pc:spChg>
        <pc:spChg chg="mod">
          <ac:chgData name="Colby Ford" userId="9b2f997e-ddcc-4945-ad79-261250ebf375" providerId="ADAL" clId="{ED5FB469-9BAF-4F7D-A371-97C7E04178B2}" dt="2023-06-01T18:27:31.963" v="3126" actId="14100"/>
          <ac:spMkLst>
            <pc:docMk/>
            <pc:sldMk cId="2461266460" sldId="289"/>
            <ac:spMk id="104" creationId="{4B7A8207-3B67-219E-8D1D-0355D8AEBB92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5" creationId="{AC143229-9E4A-81D9-2332-F1D99B0272E4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6" creationId="{9996879F-519A-90DE-7B67-D72BE62EAB5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25:51.310" v="3087" actId="1035"/>
          <ac:spMkLst>
            <pc:docMk/>
            <pc:sldMk cId="2461266460" sldId="289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24:05.951" v="3051" actId="1076"/>
          <ac:spMkLst>
            <pc:docMk/>
            <pc:sldMk cId="2461266460" sldId="289"/>
            <ac:spMk id="124" creationId="{A2F07106-325C-EC20-BF4B-0434E7BF4316}"/>
          </ac:spMkLst>
        </pc:spChg>
        <pc:spChg chg="del mod">
          <ac:chgData name="Colby Ford" userId="9b2f997e-ddcc-4945-ad79-261250ebf375" providerId="ADAL" clId="{ED5FB469-9BAF-4F7D-A371-97C7E04178B2}" dt="2023-06-01T18:29:22.217" v="3194" actId="478"/>
          <ac:spMkLst>
            <pc:docMk/>
            <pc:sldMk cId="2461266460" sldId="289"/>
            <ac:spMk id="125" creationId="{A7CE57B8-1987-5449-BA44-84F2AD2CC83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6" creationId="{E0DF708A-E345-F6AD-2128-A9F51FB4D010}"/>
          </ac:spMkLst>
        </pc:spChg>
        <pc:spChg chg="add del mod">
          <ac:chgData name="Colby Ford" userId="9b2f997e-ddcc-4945-ad79-261250ebf375" providerId="ADAL" clId="{ED5FB469-9BAF-4F7D-A371-97C7E04178B2}" dt="2023-06-01T18:33:06.385" v="3241" actId="1076"/>
          <ac:spMkLst>
            <pc:docMk/>
            <pc:sldMk cId="2461266460" sldId="289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41" creationId="{722F881F-DC01-3240-5907-7B4E77EA51FA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45" creationId="{9E8D5C13-6E5B-6BD7-19FC-DE85684B08DA}"/>
          </ac:spMkLst>
        </pc:spChg>
        <pc:spChg chg="add del mod">
          <ac:chgData name="Colby Ford" userId="9b2f997e-ddcc-4945-ad79-261250ebf375" providerId="ADAL" clId="{ED5FB469-9BAF-4F7D-A371-97C7E04178B2}" dt="2023-06-01T18:19:47.653" v="2984"/>
          <ac:spMkLst>
            <pc:docMk/>
            <pc:sldMk cId="2461266460" sldId="289"/>
            <ac:spMk id="146" creationId="{F3BEE0DD-94FB-94C4-09BE-4D3AB3306771}"/>
          </ac:spMkLst>
        </pc:spChg>
        <pc:spChg chg="add mod or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64" creationId="{73AA68C9-F8CE-4F05-AE83-FA2F015950D2}"/>
          </ac:spMkLst>
        </pc:spChg>
        <pc:spChg chg="add del">
          <ac:chgData name="Colby Ford" userId="9b2f997e-ddcc-4945-ad79-261250ebf375" providerId="ADAL" clId="{ED5FB469-9BAF-4F7D-A371-97C7E04178B2}" dt="2023-06-01T18:19:50.855" v="2986" actId="22"/>
          <ac:spMkLst>
            <pc:docMk/>
            <pc:sldMk cId="2461266460" sldId="289"/>
            <ac:spMk id="166" creationId="{82F97F5E-FF67-AB62-D534-79FECFDB98C4}"/>
          </ac:spMkLst>
        </pc:spChg>
        <pc:spChg chg="add mod">
          <ac:chgData name="Colby Ford" userId="9b2f997e-ddcc-4945-ad79-261250ebf375" providerId="ADAL" clId="{ED5FB469-9BAF-4F7D-A371-97C7E04178B2}" dt="2023-06-01T18:20:27.286" v="2997" actId="1076"/>
          <ac:spMkLst>
            <pc:docMk/>
            <pc:sldMk cId="2461266460" sldId="289"/>
            <ac:spMk id="168" creationId="{12320352-4094-C6BF-03F1-93CAEF14434D}"/>
          </ac:spMkLst>
        </pc:spChg>
        <pc:spChg chg="add del">
          <ac:chgData name="Colby Ford" userId="9b2f997e-ddcc-4945-ad79-261250ebf375" providerId="ADAL" clId="{ED5FB469-9BAF-4F7D-A371-97C7E04178B2}" dt="2023-06-01T18:21:08.936" v="3011" actId="22"/>
          <ac:spMkLst>
            <pc:docMk/>
            <pc:sldMk cId="2461266460" sldId="289"/>
            <ac:spMk id="170" creationId="{73448732-ED1B-4021-D62D-4D282EA1CFF0}"/>
          </ac:spMkLst>
        </pc:spChg>
        <pc:spChg chg="add del mod">
          <ac:chgData name="Colby Ford" userId="9b2f997e-ddcc-4945-ad79-261250ebf375" providerId="ADAL" clId="{ED5FB469-9BAF-4F7D-A371-97C7E04178B2}" dt="2023-06-01T18:22:16.787" v="3034" actId="478"/>
          <ac:spMkLst>
            <pc:docMk/>
            <pc:sldMk cId="2461266460" sldId="289"/>
            <ac:spMk id="172" creationId="{BB6B23A6-3EDC-4022-1154-6ACCAE7E0608}"/>
          </ac:spMkLst>
        </pc:spChg>
        <pc:spChg chg="add mod">
          <ac:chgData name="Colby Ford" userId="9b2f997e-ddcc-4945-ad79-261250ebf375" providerId="ADAL" clId="{ED5FB469-9BAF-4F7D-A371-97C7E04178B2}" dt="2023-06-01T18:27:27.842" v="3125" actId="14100"/>
          <ac:spMkLst>
            <pc:docMk/>
            <pc:sldMk cId="2461266460" sldId="289"/>
            <ac:spMk id="173" creationId="{614C7114-D12A-54B1-9B7F-F51CAC980584}"/>
          </ac:spMkLst>
        </pc:spChg>
        <pc:spChg chg="add del mod">
          <ac:chgData name="Colby Ford" userId="9b2f997e-ddcc-4945-ad79-261250ebf375" providerId="ADAL" clId="{ED5FB469-9BAF-4F7D-A371-97C7E04178B2}" dt="2023-06-01T18:24:25.858" v="3059" actId="478"/>
          <ac:spMkLst>
            <pc:docMk/>
            <pc:sldMk cId="2461266460" sldId="289"/>
            <ac:spMk id="178" creationId="{312CF9A3-F75B-CA2F-CE96-AA8AB41EBE09}"/>
          </ac:spMkLst>
        </pc:spChg>
        <pc:spChg chg="add mod">
          <ac:chgData name="Colby Ford" userId="9b2f997e-ddcc-4945-ad79-261250ebf375" providerId="ADAL" clId="{ED5FB469-9BAF-4F7D-A371-97C7E04178B2}" dt="2023-06-01T18:28:46.022" v="3163" actId="1036"/>
          <ac:spMkLst>
            <pc:docMk/>
            <pc:sldMk cId="2461266460" sldId="289"/>
            <ac:spMk id="206" creationId="{903EFE21-918E-8E11-5C45-11792D131BC2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3" creationId="{74A40B39-2B7C-9686-7685-0C778735B408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4" creationId="{DE7146A1-68AB-E84A-3993-FFE36D0D0F0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5" creationId="{3C32B03B-FE61-F773-F075-AD04F003AB9D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6" creationId="{A550C185-C57A-BC43-8334-DEAF41D14B00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7" creationId="{544001D3-4C2A-16DE-5B65-ED2B0FEE8316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8" creationId="{DA176C1B-D90D-54F6-BD94-4DDF98C141A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9" creationId="{D87A8050-D6DB-F080-16BA-265DE330F70E}"/>
          </ac:spMkLst>
        </pc:spChg>
        <pc:spChg chg="add mod">
          <ac:chgData name="Colby Ford" userId="9b2f997e-ddcc-4945-ad79-261250ebf375" providerId="ADAL" clId="{ED5FB469-9BAF-4F7D-A371-97C7E04178B2}" dt="2023-06-01T18:38:04.489" v="3332" actId="14100"/>
          <ac:spMkLst>
            <pc:docMk/>
            <pc:sldMk cId="2461266460" sldId="289"/>
            <ac:spMk id="231" creationId="{86B0C49C-3142-9DAA-A2BE-4471D5CE3DEE}"/>
          </ac:spMkLst>
        </pc:spChg>
        <pc:spChg chg="add mod">
          <ac:chgData name="Colby Ford" userId="9b2f997e-ddcc-4945-ad79-261250ebf375" providerId="ADAL" clId="{ED5FB469-9BAF-4F7D-A371-97C7E04178B2}" dt="2023-06-01T18:37:59.128" v="3331" actId="14100"/>
          <ac:spMkLst>
            <pc:docMk/>
            <pc:sldMk cId="2461266460" sldId="289"/>
            <ac:spMk id="232" creationId="{65DA5832-B566-B2BC-A61C-5EC07420B376}"/>
          </ac:spMkLst>
        </pc:spChg>
        <pc:spChg chg="add mod">
          <ac:chgData name="Colby Ford" userId="9b2f997e-ddcc-4945-ad79-261250ebf375" providerId="ADAL" clId="{ED5FB469-9BAF-4F7D-A371-97C7E04178B2}" dt="2023-06-01T18:38:21.522" v="3350" actId="1037"/>
          <ac:spMkLst>
            <pc:docMk/>
            <pc:sldMk cId="2461266460" sldId="289"/>
            <ac:spMk id="233" creationId="{D9899307-F559-301A-D1CB-98DCFB72E84E}"/>
          </ac:spMkLst>
        </pc:spChg>
        <pc:spChg chg="add mod">
          <ac:chgData name="Colby Ford" userId="9b2f997e-ddcc-4945-ad79-261250ebf375" providerId="ADAL" clId="{ED5FB469-9BAF-4F7D-A371-97C7E04178B2}" dt="2023-06-01T18:38:37.922" v="3367" actId="1036"/>
          <ac:spMkLst>
            <pc:docMk/>
            <pc:sldMk cId="2461266460" sldId="289"/>
            <ac:spMk id="234" creationId="{EC83DCF7-D904-999F-62C9-D8F8E3DC922D}"/>
          </ac:spMkLst>
        </pc:s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4" creationId="{2CC42914-DBE1-B015-65A6-5A4834F94B1C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11" creationId="{4ABD080F-A3F4-F8AA-C3D1-B881A1A83967}"/>
          </ac:grpSpMkLst>
        </pc:grpChg>
        <pc:grpChg chg="del">
          <ac:chgData name="Colby Ford" userId="9b2f997e-ddcc-4945-ad79-261250ebf375" providerId="ADAL" clId="{ED5FB469-9BAF-4F7D-A371-97C7E04178B2}" dt="2023-06-01T16:59:35.382" v="2573" actId="165"/>
          <ac:grpSpMkLst>
            <pc:docMk/>
            <pc:sldMk cId="2461266460" sldId="289"/>
            <ac:grpSpMk id="23" creationId="{9BB1B1DF-885C-A8AF-7C5C-54594BD9E338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35" creationId="{DA00DFD9-9A7C-8D2F-235D-C10A90F8E87D}"/>
          </ac:grpSpMkLst>
        </pc:grpChg>
        <pc:grpChg chg="del">
          <ac:chgData name="Colby Ford" userId="9b2f997e-ddcc-4945-ad79-261250ebf375" providerId="ADAL" clId="{ED5FB469-9BAF-4F7D-A371-97C7E04178B2}" dt="2023-06-01T16:57:58.783" v="2562" actId="478"/>
          <ac:grpSpMkLst>
            <pc:docMk/>
            <pc:sldMk cId="2461266460" sldId="289"/>
            <ac:grpSpMk id="43" creationId="{7E13B8CB-F767-2EB7-C0A7-F849AD32D40E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51" creationId="{F4C2CD03-592A-9357-9C73-B7A2A1D47D93}"/>
          </ac:grpSpMkLst>
        </pc:grpChg>
        <pc:grpChg chg="del">
          <ac:chgData name="Colby Ford" userId="9b2f997e-ddcc-4945-ad79-261250ebf375" providerId="ADAL" clId="{ED5FB469-9BAF-4F7D-A371-97C7E04178B2}" dt="2023-06-01T16:57:17" v="2552" actId="478"/>
          <ac:grpSpMkLst>
            <pc:docMk/>
            <pc:sldMk cId="2461266460" sldId="289"/>
            <ac:grpSpMk id="59" creationId="{6AD5899A-D720-0FBC-0D02-F4B1B0294094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66" creationId="{334A2BDD-392B-D055-DCDB-CD840BE06A60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86" creationId="{571BFDE5-81CC-E8A8-8AE3-987E1F650DB9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95" creationId="{F4259CC7-440C-B816-EB9F-7A860FC7B2C2}"/>
          </ac:grpSpMkLst>
        </pc:grpChg>
        <pc:grpChg chg="del">
          <ac:chgData name="Colby Ford" userId="9b2f997e-ddcc-4945-ad79-261250ebf375" providerId="ADAL" clId="{ED5FB469-9BAF-4F7D-A371-97C7E04178B2}" dt="2023-06-01T16:56:42.584" v="2531" actId="478"/>
          <ac:grpSpMkLst>
            <pc:docMk/>
            <pc:sldMk cId="2461266460" sldId="289"/>
            <ac:grpSpMk id="110" creationId="{12B41685-153D-F3F1-0C37-592A30D5FFC9}"/>
          </ac:grpSpMkLst>
        </pc:grpChg>
        <pc:grpChg chg="mod">
          <ac:chgData name="Colby Ford" userId="9b2f997e-ddcc-4945-ad79-261250ebf375" providerId="ADAL" clId="{ED5FB469-9BAF-4F7D-A371-97C7E04178B2}" dt="2023-06-01T18:37:01.350" v="3289" actId="1035"/>
          <ac:grpSpMkLst>
            <pc:docMk/>
            <pc:sldMk cId="2461266460" sldId="289"/>
            <ac:grpSpMk id="212" creationId="{1C27B1EE-3BB5-CC83-0C86-B40086921D4B}"/>
          </ac:grpSpMkLst>
        </pc:grpChg>
        <pc:picChg chg="mod">
          <ac:chgData name="Colby Ford" userId="9b2f997e-ddcc-4945-ad79-261250ebf375" providerId="ADAL" clId="{ED5FB469-9BAF-4F7D-A371-97C7E04178B2}" dt="2023-06-01T17:03:59.077" v="2752" actId="1076"/>
          <ac:picMkLst>
            <pc:docMk/>
            <pc:sldMk cId="2461266460" sldId="289"/>
            <ac:picMk id="10" creationId="{4F1E5090-A7AD-7737-1352-C918274E8639}"/>
          </ac:picMkLst>
        </pc:picChg>
        <pc:picChg chg="mod topLvl">
          <ac:chgData name="Colby Ford" userId="9b2f997e-ddcc-4945-ad79-261250ebf375" providerId="ADAL" clId="{ED5FB469-9BAF-4F7D-A371-97C7E04178B2}" dt="2023-06-01T16:59:35.382" v="2573" actId="165"/>
          <ac:picMkLst>
            <pc:docMk/>
            <pc:sldMk cId="2461266460" sldId="289"/>
            <ac:picMk id="24" creationId="{48655A71-133D-1CB5-3C06-F5B596AA1217}"/>
          </ac:picMkLst>
        </pc:picChg>
        <pc:picChg chg="add del mod">
          <ac:chgData name="Colby Ford" userId="9b2f997e-ddcc-4945-ad79-261250ebf375" providerId="ADAL" clId="{ED5FB469-9BAF-4F7D-A371-97C7E04178B2}" dt="2023-06-01T16:56:30.097" v="2527" actId="478"/>
          <ac:picMkLst>
            <pc:docMk/>
            <pc:sldMk cId="2461266460" sldId="289"/>
            <ac:picMk id="28" creationId="{9EA1A331-61BE-8F92-3394-D4A374863A0B}"/>
          </ac:picMkLst>
        </pc:picChg>
        <pc:picChg chg="add del mod">
          <ac:chgData name="Colby Ford" userId="9b2f997e-ddcc-4945-ad79-261250ebf375" providerId="ADAL" clId="{ED5FB469-9BAF-4F7D-A371-97C7E04178B2}" dt="2023-06-01T16:56:33.907" v="2530" actId="478"/>
          <ac:picMkLst>
            <pc:docMk/>
            <pc:sldMk cId="2461266460" sldId="289"/>
            <ac:picMk id="30" creationId="{CBDDFF7F-C2C9-C46F-A6B1-5A8D53AF5D18}"/>
          </ac:picMkLst>
        </pc:picChg>
        <pc:picChg chg="mod topLvl">
          <ac:chgData name="Colby Ford" userId="9b2f997e-ddcc-4945-ad79-261250ebf375" providerId="ADAL" clId="{ED5FB469-9BAF-4F7D-A371-97C7E04178B2}" dt="2023-06-01T17:03:37.752" v="2747" actId="1037"/>
          <ac:picMkLst>
            <pc:docMk/>
            <pc:sldMk cId="2461266460" sldId="289"/>
            <ac:picMk id="37" creationId="{B27C4F10-A87D-9567-46F0-12B13DBE16F9}"/>
          </ac:picMkLst>
        </pc:picChg>
        <pc:picChg chg="mod topLvl">
          <ac:chgData name="Colby Ford" userId="9b2f997e-ddcc-4945-ad79-261250ebf375" providerId="ADAL" clId="{ED5FB469-9BAF-4F7D-A371-97C7E04178B2}" dt="2023-06-01T18:20:29.289" v="2998" actId="1076"/>
          <ac:picMkLst>
            <pc:docMk/>
            <pc:sldMk cId="2461266460" sldId="289"/>
            <ac:picMk id="55" creationId="{D9F2CC5D-C7FF-E6B6-A044-19FEBA6A577E}"/>
          </ac:picMkLst>
        </pc:picChg>
        <pc:picChg chg="del mod topLvl">
          <ac:chgData name="Colby Ford" userId="9b2f997e-ddcc-4945-ad79-261250ebf375" providerId="ADAL" clId="{ED5FB469-9BAF-4F7D-A371-97C7E04178B2}" dt="2023-06-01T17:02:02.213" v="2669" actId="478"/>
          <ac:picMkLst>
            <pc:docMk/>
            <pc:sldMk cId="2461266460" sldId="289"/>
            <ac:picMk id="56" creationId="{604E3667-2701-E279-9F48-A490DD32527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26:26.765" v="3106" actId="1035"/>
          <ac:picMkLst>
            <pc:docMk/>
            <pc:sldMk cId="2461266460" sldId="289"/>
            <ac:picMk id="80" creationId="{35DBA5E4-85C4-1027-664E-23C0E5D04D26}"/>
          </ac:picMkLst>
        </pc:picChg>
        <pc:picChg chg="mod topLvl">
          <ac:chgData name="Colby Ford" userId="9b2f997e-ddcc-4945-ad79-261250ebf375" providerId="ADAL" clId="{ED5FB469-9BAF-4F7D-A371-97C7E04178B2}" dt="2023-06-01T18:33:42.420" v="3250" actId="1037"/>
          <ac:picMkLst>
            <pc:docMk/>
            <pc:sldMk cId="2461266460" sldId="289"/>
            <ac:picMk id="87" creationId="{2D6F3D23-5DB9-68C3-FE9E-336C56768E97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7" creationId="{DEF8A517-9F43-A05F-6C95-FB0F0E137F9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8" creationId="{7B04E8F5-5836-D22D-27DC-A74FA2763BCC}"/>
          </ac:picMkLst>
        </pc:picChg>
        <pc:picChg chg="del mod topLvl">
          <ac:chgData name="Colby Ford" userId="9b2f997e-ddcc-4945-ad79-261250ebf375" providerId="ADAL" clId="{ED5FB469-9BAF-4F7D-A371-97C7E04178B2}" dt="2023-06-01T18:15:37.920" v="2880" actId="478"/>
          <ac:picMkLst>
            <pc:docMk/>
            <pc:sldMk cId="2461266460" sldId="289"/>
            <ac:picMk id="99" creationId="{74108C25-4312-9FFB-7394-00F14A5F423A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25:51.310" v="3087" actId="1035"/>
          <ac:picMkLst>
            <pc:docMk/>
            <pc:sldMk cId="2461266460" sldId="289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39:56.770" v="3370" actId="14826"/>
          <ac:picMkLst>
            <pc:docMk/>
            <pc:sldMk cId="2461266460" sldId="289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7" creationId="{EE6F8F79-E803-EBED-CC1A-A4572304005C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9" creationId="{8CD1F330-7F97-D68F-FAAE-D6AA89A289A3}"/>
          </ac:picMkLst>
        </pc:picChg>
        <pc:picChg chg="add del mod">
          <ac:chgData name="Colby Ford" userId="9b2f997e-ddcc-4945-ad79-261250ebf375" providerId="ADAL" clId="{ED5FB469-9BAF-4F7D-A371-97C7E04178B2}" dt="2023-06-01T18:31:28.075" v="3210" actId="27803"/>
          <ac:picMkLst>
            <pc:docMk/>
            <pc:sldMk cId="2461266460" sldId="289"/>
            <ac:picMk id="211" creationId="{6C6337D5-1463-E074-AD41-D9F2BB8075A9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20" creationId="{67C363E4-DD22-AF2F-AFC9-40F907E6B7C1}"/>
          </ac:picMkLst>
        </pc:picChg>
        <pc:picChg chg="add del mod">
          <ac:chgData name="Colby Ford" userId="9b2f997e-ddcc-4945-ad79-261250ebf375" providerId="ADAL" clId="{ED5FB469-9BAF-4F7D-A371-97C7E04178B2}" dt="2023-06-01T18:32:09.539" v="3220" actId="478"/>
          <ac:picMkLst>
            <pc:docMk/>
            <pc:sldMk cId="2461266460" sldId="289"/>
            <ac:picMk id="221" creationId="{BFCD31CA-9449-57CB-F87B-8ECB6AAE429C}"/>
          </ac:picMkLst>
        </pc:picChg>
        <pc:cxnChg chg="add mod">
          <ac:chgData name="Colby Ford" userId="9b2f997e-ddcc-4945-ad79-261250ebf375" providerId="ADAL" clId="{ED5FB469-9BAF-4F7D-A371-97C7E04178B2}" dt="2023-06-01T18:34:01.147" v="3255" actId="14100"/>
          <ac:cxnSpMkLst>
            <pc:docMk/>
            <pc:sldMk cId="2461266460" sldId="289"/>
            <ac:cxnSpMk id="32" creationId="{9FD41DF7-C5F4-46D0-7E0E-90C3915EEABC}"/>
          </ac:cxnSpMkLst>
        </pc:cxnChg>
        <pc:cxnChg chg="add mod">
          <ac:chgData name="Colby Ford" userId="9b2f997e-ddcc-4945-ad79-261250ebf375" providerId="ADAL" clId="{ED5FB469-9BAF-4F7D-A371-97C7E04178B2}" dt="2023-06-01T18:34:07.349" v="3256" actId="14100"/>
          <ac:cxnSpMkLst>
            <pc:docMk/>
            <pc:sldMk cId="2461266460" sldId="289"/>
            <ac:cxnSpMk id="33" creationId="{A08E21CA-87B7-7096-3366-4A3DB0C4AA6E}"/>
          </ac:cxnSpMkLst>
        </pc:cxnChg>
        <pc:cxnChg chg="add del mod">
          <ac:chgData name="Colby Ford" userId="9b2f997e-ddcc-4945-ad79-261250ebf375" providerId="ADAL" clId="{ED5FB469-9BAF-4F7D-A371-97C7E04178B2}" dt="2023-06-01T16:58:25.324" v="2569" actId="478"/>
          <ac:cxnSpMkLst>
            <pc:docMk/>
            <pc:sldMk cId="2461266460" sldId="289"/>
            <ac:cxnSpMk id="57" creationId="{3017BF47-E308-93AB-55AA-36A0813AE6E8}"/>
          </ac:cxnSpMkLst>
        </pc:cxnChg>
        <pc:cxnChg chg="add mod">
          <ac:chgData name="Colby Ford" userId="9b2f997e-ddcc-4945-ad79-261250ebf375" providerId="ADAL" clId="{ED5FB469-9BAF-4F7D-A371-97C7E04178B2}" dt="2023-06-01T16:58:41.219" v="2572" actId="14100"/>
          <ac:cxnSpMkLst>
            <pc:docMk/>
            <pc:sldMk cId="2461266460" sldId="289"/>
            <ac:cxnSpMk id="126" creationId="{742032AA-6F9A-C7B4-A110-DB4DB963AC55}"/>
          </ac:cxnSpMkLst>
        </pc:cxnChg>
        <pc:cxnChg chg="add mod">
          <ac:chgData name="Colby Ford" userId="9b2f997e-ddcc-4945-ad79-261250ebf375" providerId="ADAL" clId="{ED5FB469-9BAF-4F7D-A371-97C7E04178B2}" dt="2023-06-01T17:04:07.569" v="2755" actId="14100"/>
          <ac:cxnSpMkLst>
            <pc:docMk/>
            <pc:sldMk cId="2461266460" sldId="289"/>
            <ac:cxnSpMk id="148" creationId="{815A2230-F6F9-66CC-E01A-271D6F33A774}"/>
          </ac:cxnSpMkLst>
        </pc:cxnChg>
        <pc:cxnChg chg="add mod">
          <ac:chgData name="Colby Ford" userId="9b2f997e-ddcc-4945-ad79-261250ebf375" providerId="ADAL" clId="{ED5FB469-9BAF-4F7D-A371-97C7E04178B2}" dt="2023-06-01T18:15:33.247" v="2878" actId="14100"/>
          <ac:cxnSpMkLst>
            <pc:docMk/>
            <pc:sldMk cId="2461266460" sldId="289"/>
            <ac:cxnSpMk id="152" creationId="{30AC1B89-5D65-4512-3762-FA7DEAA8110B}"/>
          </ac:cxnSpMkLst>
        </pc:cxnChg>
        <pc:cxnChg chg="add mod">
          <ac:chgData name="Colby Ford" userId="9b2f997e-ddcc-4945-ad79-261250ebf375" providerId="ADAL" clId="{ED5FB469-9BAF-4F7D-A371-97C7E04178B2}" dt="2023-06-01T18:15:50.746" v="2884"/>
          <ac:cxnSpMkLst>
            <pc:docMk/>
            <pc:sldMk cId="2461266460" sldId="289"/>
            <ac:cxnSpMk id="155" creationId="{1785E3BB-7004-F395-B787-C294844B1E93}"/>
          </ac:cxnSpMkLst>
        </pc:cxnChg>
        <pc:cxnChg chg="add mod">
          <ac:chgData name="Colby Ford" userId="9b2f997e-ddcc-4945-ad79-261250ebf375" providerId="ADAL" clId="{ED5FB469-9BAF-4F7D-A371-97C7E04178B2}" dt="2023-06-01T18:24:33.227" v="3060"/>
          <ac:cxnSpMkLst>
            <pc:docMk/>
            <pc:sldMk cId="2461266460" sldId="289"/>
            <ac:cxnSpMk id="159" creationId="{95EC3908-30F9-8497-0BAC-A75C5AF53A11}"/>
          </ac:cxnSpMkLst>
        </pc:cxnChg>
        <pc:cxnChg chg="add mod">
          <ac:chgData name="Colby Ford" userId="9b2f997e-ddcc-4945-ad79-261250ebf375" providerId="ADAL" clId="{ED5FB469-9BAF-4F7D-A371-97C7E04178B2}" dt="2023-06-01T18:26:45.818" v="3117" actId="1076"/>
          <ac:cxnSpMkLst>
            <pc:docMk/>
            <pc:sldMk cId="2461266460" sldId="289"/>
            <ac:cxnSpMk id="183" creationId="{A91ABFDE-927E-4BE3-06DB-CBA8EA6640F9}"/>
          </ac:cxnSpMkLst>
        </pc:cxnChg>
        <pc:cxnChg chg="add mod">
          <ac:chgData name="Colby Ford" userId="9b2f997e-ddcc-4945-ad79-261250ebf375" providerId="ADAL" clId="{ED5FB469-9BAF-4F7D-A371-97C7E04178B2}" dt="2023-06-01T18:25:51.310" v="3087" actId="1035"/>
          <ac:cxnSpMkLst>
            <pc:docMk/>
            <pc:sldMk cId="2461266460" sldId="289"/>
            <ac:cxnSpMk id="186" creationId="{64CD4E52-51F9-CD46-A15E-79BE66F4AF6A}"/>
          </ac:cxnSpMkLst>
        </pc:cxnChg>
        <pc:cxnChg chg="add mod">
          <ac:chgData name="Colby Ford" userId="9b2f997e-ddcc-4945-ad79-261250ebf375" providerId="ADAL" clId="{ED5FB469-9BAF-4F7D-A371-97C7E04178B2}" dt="2023-06-01T18:26:06.378" v="3093" actId="14100"/>
          <ac:cxnSpMkLst>
            <pc:docMk/>
            <pc:sldMk cId="2461266460" sldId="289"/>
            <ac:cxnSpMk id="194" creationId="{401AC950-A880-18DE-0073-0BE6BE746BC8}"/>
          </ac:cxnSpMkLst>
        </pc:cxnChg>
        <pc:cxnChg chg="add del mod">
          <ac:chgData name="Colby Ford" userId="9b2f997e-ddcc-4945-ad79-261250ebf375" providerId="ADAL" clId="{ED5FB469-9BAF-4F7D-A371-97C7E04178B2}" dt="2023-06-01T18:26:31.566" v="3109" actId="21"/>
          <ac:cxnSpMkLst>
            <pc:docMk/>
            <pc:sldMk cId="2461266460" sldId="289"/>
            <ac:cxnSpMk id="197" creationId="{D41A9622-D2D7-336B-A805-C7E9F3D51673}"/>
          </ac:cxnSpMkLst>
        </pc:cxnChg>
        <pc:cxnChg chg="add del mod">
          <ac:chgData name="Colby Ford" userId="9b2f997e-ddcc-4945-ad79-261250ebf375" providerId="ADAL" clId="{ED5FB469-9BAF-4F7D-A371-97C7E04178B2}" dt="2023-06-01T18:26:34.936" v="3112"/>
          <ac:cxnSpMkLst>
            <pc:docMk/>
            <pc:sldMk cId="2461266460" sldId="289"/>
            <ac:cxnSpMk id="200" creationId="{23EDA9D3-EF41-0E01-9364-EC4DE11432E5}"/>
          </ac:cxnSpMkLst>
        </pc:cxnChg>
        <pc:cxnChg chg="add mod">
          <ac:chgData name="Colby Ford" userId="9b2f997e-ddcc-4945-ad79-261250ebf375" providerId="ADAL" clId="{ED5FB469-9BAF-4F7D-A371-97C7E04178B2}" dt="2023-06-01T18:26:40.410" v="3115"/>
          <ac:cxnSpMkLst>
            <pc:docMk/>
            <pc:sldMk cId="2461266460" sldId="289"/>
            <ac:cxnSpMk id="201" creationId="{D8AAB4A8-5C27-B4ED-1E28-53C955BBE314}"/>
          </ac:cxnSpMkLst>
        </pc:cxnChg>
        <pc:cxnChg chg="add mod">
          <ac:chgData name="Colby Ford" userId="9b2f997e-ddcc-4945-ad79-261250ebf375" providerId="ADAL" clId="{ED5FB469-9BAF-4F7D-A371-97C7E04178B2}" dt="2023-06-01T18:27:08.548" v="3123" actId="14100"/>
          <ac:cxnSpMkLst>
            <pc:docMk/>
            <pc:sldMk cId="2461266460" sldId="289"/>
            <ac:cxnSpMk id="202" creationId="{C7F4DE07-9C8E-9715-30B9-06776DCEB1A0}"/>
          </ac:cxnSpMkLst>
        </pc:cxnChg>
        <pc:cxnChg chg="add mod">
          <ac:chgData name="Colby Ford" userId="9b2f997e-ddcc-4945-ad79-261250ebf375" providerId="ADAL" clId="{ED5FB469-9BAF-4F7D-A371-97C7E04178B2}" dt="2023-06-01T18:33:42.420" v="3250" actId="1037"/>
          <ac:cxnSpMkLst>
            <pc:docMk/>
            <pc:sldMk cId="2461266460" sldId="289"/>
            <ac:cxnSpMk id="222" creationId="{9A96653D-5EDF-53ED-A576-E47E876969EB}"/>
          </ac:cxnSpMkLst>
        </pc:cxnChg>
        <pc:cxnChg chg="add mod">
          <ac:chgData name="Colby Ford" userId="9b2f997e-ddcc-4945-ad79-261250ebf375" providerId="ADAL" clId="{ED5FB469-9BAF-4F7D-A371-97C7E04178B2}" dt="2023-06-01T18:33:52.707" v="3254" actId="14100"/>
          <ac:cxnSpMkLst>
            <pc:docMk/>
            <pc:sldMk cId="2461266460" sldId="289"/>
            <ac:cxnSpMk id="225" creationId="{AA87DBC9-FBE8-A3E8-413B-CCD0DAEA893C}"/>
          </ac:cxnSpMkLst>
        </pc:cxnChg>
      </pc:sldChg>
      <pc:sldChg chg="addSp delSp modSp add mod">
        <pc:chgData name="Colby Ford" userId="9b2f997e-ddcc-4945-ad79-261250ebf375" providerId="ADAL" clId="{ED5FB469-9BAF-4F7D-A371-97C7E04178B2}" dt="2023-06-01T19:01:37.011" v="3687" actId="6549"/>
        <pc:sldMkLst>
          <pc:docMk/>
          <pc:sldMk cId="2794382654" sldId="290"/>
        </pc:sldMkLst>
        <pc:spChg chg="mod">
          <ac:chgData name="Colby Ford" userId="9b2f997e-ddcc-4945-ad79-261250ebf375" providerId="ADAL" clId="{ED5FB469-9BAF-4F7D-A371-97C7E04178B2}" dt="2023-06-01T18:40:08.866" v="3381" actId="20577"/>
          <ac:spMkLst>
            <pc:docMk/>
            <pc:sldMk cId="2794382654" sldId="290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9" creationId="{A32DBCE3-1F7D-9395-688E-DBCA3E28438F}"/>
          </ac:spMkLst>
        </pc:spChg>
        <pc:spChg chg="del">
          <ac:chgData name="Colby Ford" userId="9b2f997e-ddcc-4945-ad79-261250ebf375" providerId="ADAL" clId="{ED5FB469-9BAF-4F7D-A371-97C7E04178B2}" dt="2023-06-01T18:46:28.208" v="3437" actId="478"/>
          <ac:spMkLst>
            <pc:docMk/>
            <pc:sldMk cId="2794382654" sldId="290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8:49:22.121" v="3468" actId="1036"/>
          <ac:spMkLst>
            <pc:docMk/>
            <pc:sldMk cId="2794382654" sldId="290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53:16.955" v="3561" actId="14100"/>
          <ac:spMkLst>
            <pc:docMk/>
            <pc:sldMk cId="2794382654" sldId="290"/>
            <ac:spMk id="40" creationId="{874D5219-7F30-0571-261D-A7924DFA06E7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78" creationId="{FF4A7988-7B5E-8652-B509-CD10B338D58A}"/>
          </ac:spMkLst>
        </pc:spChg>
        <pc:spChg chg="del">
          <ac:chgData name="Colby Ford" userId="9b2f997e-ddcc-4945-ad79-261250ebf375" providerId="ADAL" clId="{ED5FB469-9BAF-4F7D-A371-97C7E04178B2}" dt="2023-06-01T18:43:29.711" v="3426" actId="478"/>
          <ac:spMkLst>
            <pc:docMk/>
            <pc:sldMk cId="2794382654" sldId="290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53:05.582" v="3558" actId="1036"/>
          <ac:spMkLst>
            <pc:docMk/>
            <pc:sldMk cId="2794382654" sldId="290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51:47.472" v="3541" actId="1037"/>
          <ac:spMkLst>
            <pc:docMk/>
            <pc:sldMk cId="2794382654" sldId="290"/>
            <ac:spMk id="124" creationId="{A2F07106-325C-EC20-BF4B-0434E7BF4316}"/>
          </ac:spMkLst>
        </pc:spChg>
        <pc:spChg chg="mod">
          <ac:chgData name="Colby Ford" userId="9b2f997e-ddcc-4945-ad79-261250ebf375" providerId="ADAL" clId="{ED5FB469-9BAF-4F7D-A371-97C7E04178B2}" dt="2023-06-01T18:50:52.527" v="3514" actId="1036"/>
          <ac:spMkLst>
            <pc:docMk/>
            <pc:sldMk cId="2794382654" sldId="290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9:01:37.011" v="3687" actId="6549"/>
          <ac:spMkLst>
            <pc:docMk/>
            <pc:sldMk cId="2794382654" sldId="290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8:50:28.469" v="3496" actId="1036"/>
          <ac:spMkLst>
            <pc:docMk/>
            <pc:sldMk cId="2794382654" sldId="290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8:50:40.142" v="3498" actId="14100"/>
          <ac:spMkLst>
            <pc:docMk/>
            <pc:sldMk cId="2794382654" sldId="290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8:49:55.704" v="3486" actId="1036"/>
          <ac:spMkLst>
            <pc:docMk/>
            <pc:sldMk cId="2794382654" sldId="290"/>
            <ac:spMk id="136" creationId="{E0DF708A-E345-F6AD-2128-A9F51FB4D010}"/>
          </ac:spMkLst>
        </pc:spChg>
        <pc:spChg chg="mod">
          <ac:chgData name="Colby Ford" userId="9b2f997e-ddcc-4945-ad79-261250ebf375" providerId="ADAL" clId="{ED5FB469-9BAF-4F7D-A371-97C7E04178B2}" dt="2023-06-01T19:01:09.113" v="3665" actId="207"/>
          <ac:spMkLst>
            <pc:docMk/>
            <pc:sldMk cId="2794382654" sldId="290"/>
            <ac:spMk id="138" creationId="{B158F500-E040-BD1D-F70B-63333A9D2C61}"/>
          </ac:spMkLst>
        </pc:spChg>
        <pc:spChg chg="mod">
          <ac:chgData name="Colby Ford" userId="9b2f997e-ddcc-4945-ad79-261250ebf375" providerId="ADAL" clId="{ED5FB469-9BAF-4F7D-A371-97C7E04178B2}" dt="2023-06-01T18:52:57.314" v="3555" actId="6549"/>
          <ac:spMkLst>
            <pc:docMk/>
            <pc:sldMk cId="2794382654" sldId="290"/>
            <ac:spMk id="168" creationId="{12320352-4094-C6BF-03F1-93CAEF14434D}"/>
          </ac:spMkLst>
        </pc:spChg>
        <pc:picChg chg="add 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8" creationId="{4F431279-71E3-BB3D-37CA-692CC42F7FA0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24" creationId="{48655A71-133D-1CB5-3C06-F5B596AA1217}"/>
          </ac:picMkLst>
        </pc:picChg>
        <pc:picChg chg="del">
          <ac:chgData name="Colby Ford" userId="9b2f997e-ddcc-4945-ad79-261250ebf375" providerId="ADAL" clId="{ED5FB469-9BAF-4F7D-A371-97C7E04178B2}" dt="2023-06-01T18:46:25.122" v="3436" actId="478"/>
          <ac:picMkLst>
            <pc:docMk/>
            <pc:sldMk cId="2794382654" sldId="290"/>
            <ac:picMk id="37" creationId="{B27C4F10-A87D-9567-46F0-12B13DBE16F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79" creationId="{900AD100-6B41-258B-729B-29E20532ECD4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80" creationId="{35DBA5E4-85C4-1027-664E-23C0E5D04D26}"/>
          </ac:picMkLst>
        </pc:picChg>
        <pc:picChg chg="del">
          <ac:chgData name="Colby Ford" userId="9b2f997e-ddcc-4945-ad79-261250ebf375" providerId="ADAL" clId="{ED5FB469-9BAF-4F7D-A371-97C7E04178B2}" dt="2023-06-01T18:42:49.487" v="3418" actId="478"/>
          <ac:picMkLst>
            <pc:docMk/>
            <pc:sldMk cId="2794382654" sldId="290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8:51:31.408" v="3523" actId="1035"/>
          <ac:picMkLst>
            <pc:docMk/>
            <pc:sldMk cId="2794382654" sldId="290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28" creationId="{842689D0-565C-08A8-D05C-7BF769E8FDF8}"/>
          </ac:picMkLst>
        </pc:picChg>
        <pc:picChg chg="mod or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0" creationId="{436658AB-539C-1A2C-AD3D-7C388A6F7D82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1" creationId="{F900AA7C-4026-C928-DF8F-F55C2E9BFA27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5" creationId="{B3E9A72A-25F2-ECE5-CDE3-EF896633599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7" creationId="{BF32CD9A-4A65-F94C-6EBD-A07FC1A7F4AE}"/>
          </ac:picMkLst>
        </pc:picChg>
        <pc:picChg chg="add mod">
          <ac:chgData name="Colby Ford" userId="9b2f997e-ddcc-4945-ad79-261250ebf375" providerId="ADAL" clId="{ED5FB469-9BAF-4F7D-A371-97C7E04178B2}" dt="2023-06-01T18:51:47.472" v="3541" actId="1037"/>
          <ac:picMkLst>
            <pc:docMk/>
            <pc:sldMk cId="2794382654" sldId="290"/>
            <ac:picMk id="1026" creationId="{990C8252-C2E7-1055-B904-9012B2A8EFC9}"/>
          </ac:picMkLst>
        </pc:picChg>
        <pc:cxnChg chg="add mod">
          <ac:chgData name="Colby Ford" userId="9b2f997e-ddcc-4945-ad79-261250ebf375" providerId="ADAL" clId="{ED5FB469-9BAF-4F7D-A371-97C7E04178B2}" dt="2023-06-01T18:51:39.514" v="3524"/>
          <ac:cxnSpMkLst>
            <pc:docMk/>
            <pc:sldMk cId="2794382654" sldId="290"/>
            <ac:cxnSpMk id="13" creationId="{B4B91B07-C0F0-6973-FDF1-DB3B69039602}"/>
          </ac:cxnSpMkLst>
        </pc:cxnChg>
        <pc:cxnChg chg="mod">
          <ac:chgData name="Colby Ford" userId="9b2f997e-ddcc-4945-ad79-261250ebf375" providerId="ADAL" clId="{ED5FB469-9BAF-4F7D-A371-97C7E04178B2}" dt="2023-06-01T18:50:56.228" v="3515" actId="14100"/>
          <ac:cxnSpMkLst>
            <pc:docMk/>
            <pc:sldMk cId="2794382654" sldId="290"/>
            <ac:cxnSpMk id="33" creationId="{A08E21CA-87B7-7096-3366-4A3DB0C4AA6E}"/>
          </ac:cxnSpMkLst>
        </pc:cxnChg>
        <pc:cxnChg chg="mod">
          <ac:chgData name="Colby Ford" userId="9b2f997e-ddcc-4945-ad79-261250ebf375" providerId="ADAL" clId="{ED5FB469-9BAF-4F7D-A371-97C7E04178B2}" dt="2023-06-01T18:53:36.310" v="3581" actId="14100"/>
          <ac:cxnSpMkLst>
            <pc:docMk/>
            <pc:sldMk cId="2794382654" sldId="290"/>
            <ac:cxnSpMk id="183" creationId="{A91ABFDE-927E-4BE3-06DB-CBA8EA6640F9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86" creationId="{64CD4E52-51F9-CD46-A15E-79BE66F4AF6A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94" creationId="{401AC950-A880-18DE-0073-0BE6BE746BC8}"/>
          </ac:cxnSpMkLst>
        </pc:cxnChg>
        <pc:cxnChg chg="mod">
          <ac:chgData name="Colby Ford" userId="9b2f997e-ddcc-4945-ad79-261250ebf375" providerId="ADAL" clId="{ED5FB469-9BAF-4F7D-A371-97C7E04178B2}" dt="2023-06-01T18:53:38.529" v="3582" actId="14100"/>
          <ac:cxnSpMkLst>
            <pc:docMk/>
            <pc:sldMk cId="2794382654" sldId="290"/>
            <ac:cxnSpMk id="201" creationId="{D8AAB4A8-5C27-B4ED-1E28-53C955BBE314}"/>
          </ac:cxnSpMkLst>
        </pc:cxnChg>
        <pc:cxnChg chg="mod">
          <ac:chgData name="Colby Ford" userId="9b2f997e-ddcc-4945-ad79-261250ebf375" providerId="ADAL" clId="{ED5FB469-9BAF-4F7D-A371-97C7E04178B2}" dt="2023-06-01T18:53:34.795" v="3580" actId="14100"/>
          <ac:cxnSpMkLst>
            <pc:docMk/>
            <pc:sldMk cId="2794382654" sldId="290"/>
            <ac:cxnSpMk id="202" creationId="{C7F4DE07-9C8E-9715-30B9-06776DCEB1A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B650BD57-2322-4B0A-8999-6FB6734E2B6B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</dgm:t>
    </dgm:pt>
    <dgm:pt modelId="{91E6FDAE-C99B-42D2-9A53-A5283DE84844}" type="par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60F5605-55D0-4A84-83B2-7D0E35DD7732}" type="sib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5F3AE8-5B9E-43DD-8B27-5C2B690307B3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</dgm:t>
    </dgm:pt>
    <dgm:pt modelId="{9C7335B0-E425-4B69-9B9F-A806B108ECCD}" type="par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4434548-E220-40A7-9B89-DCBB0DAA4FC9}" type="sib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7B099161-67AD-42AC-B068-12588DBE2F8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</dgm:t>
    </dgm:pt>
    <dgm:pt modelId="{E7F5416F-D904-4203-B4C8-054FDF14B8CD}" type="par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00C4486-079B-4934-A0FD-D417655B8342}" type="sib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7F9FF81-210F-4168-A5D0-5A7D3E4A21B1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</dgm:t>
    </dgm:pt>
    <dgm:pt modelId="{109DE3EB-10C4-49A5-A56D-C47F5D9625A9}" type="par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2BBC12-9B86-44AB-A285-947CED8FB4AC}" type="sib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832C380-84E1-434F-A3EB-90039F8F38E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</dgm:t>
    </dgm:pt>
    <dgm:pt modelId="{810A3B3F-36BB-4CEE-892F-F6EFD07534EA}" type="par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606ECE40-B5E3-4B18-95E6-78C9901AEB2D}" type="sib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C2DBF0E-6051-454F-AB32-E50D7DDEEC8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gm:t>
    </dgm:pt>
    <dgm:pt modelId="{88D1BD86-34B6-4654-8939-C0EFA07EAC3A}" type="par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56C0E57-ED5C-42DD-9565-01D666ABD5D4}" type="sib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98686C4-8D8D-4C7A-9C62-E0F41FF40BBF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</dgm:t>
    </dgm:pt>
    <dgm:pt modelId="{F5C7BA50-164F-4FD8-A3E9-69FDE047BB34}" type="par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97DAF71-ACB0-411B-9855-DFAF98D5DB7C}" type="sib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A48D05B-A16E-4770-B5BD-ADD541248D5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gm:t>
    </dgm:pt>
    <dgm:pt modelId="{CA62DF00-CF50-4B27-88AD-0B183729D65F}" type="par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E18A3F0-3183-45EF-91BD-8A999C46FAED}" type="sib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9D12F96-7986-4199-B593-1C9F774CA96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</dgm:t>
    </dgm:pt>
    <dgm:pt modelId="{635C41AE-ECE2-4395-A894-BFD2F207EF38}" type="par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3FBBFFC-83F6-4CB3-856F-B6CD0638AA6B}" type="sib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E293695-E239-43F5-AB83-A554E0128CD1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gm:t>
    </dgm:pt>
    <dgm:pt modelId="{787EDD41-9F30-429E-8087-2D23AA5F4876}" type="par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26C90B34-6A77-4FD4-AC0D-FE9A0E941073}" type="sib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7E1192-6CC3-49EB-9FCD-1152A22104B7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</dgm:t>
    </dgm:pt>
    <dgm:pt modelId="{63AD220B-7017-4E85-8A96-2675E23FAC74}" type="par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337FD20-3B03-4112-BB01-C026774BB8FF}" type="sib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2B50FAC-F1C0-465B-9F53-C18071DA549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gm:t>
    </dgm:pt>
    <dgm:pt modelId="{F1221C7F-600B-4AB3-A54A-BA4EA2A1BC51}" type="par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F157E32-036D-49E2-B92E-713A6029EFEC}" type="sib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6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6">
        <dgm:presLayoutVars>
          <dgm:bulletEnabled val="1"/>
        </dgm:presLayoutVars>
      </dgm:prSet>
      <dgm:spPr/>
    </dgm:pt>
    <dgm:pt modelId="{FB2541E7-C849-4CCF-9F0A-06648A1C18F0}" type="pres">
      <dgm:prSet presAssocID="{EB15EA61-1534-47B6-8514-FFF8786EE131}" presName="sibTrans" presStyleCnt="0"/>
      <dgm:spPr/>
    </dgm:pt>
    <dgm:pt modelId="{50DDDBF1-6B95-48BE-B965-8343E3F33A4B}" type="pres">
      <dgm:prSet presAssocID="{B650BD57-2322-4B0A-8999-6FB6734E2B6B}" presName="node" presStyleLbl="node1" presStyleIdx="2" presStyleCnt="6">
        <dgm:presLayoutVars>
          <dgm:bulletEnabled val="1"/>
        </dgm:presLayoutVars>
      </dgm:prSet>
      <dgm:spPr/>
    </dgm:pt>
    <dgm:pt modelId="{AAA5EF48-5F52-43B9-B2DA-9C07273CE3AE}" type="pres">
      <dgm:prSet presAssocID="{860F5605-55D0-4A84-83B2-7D0E35DD7732}" presName="sibTrans" presStyleCnt="0"/>
      <dgm:spPr/>
    </dgm:pt>
    <dgm:pt modelId="{0AF60202-C26A-4ABF-A5DD-E6399B40640E}" type="pres">
      <dgm:prSet presAssocID="{F75F3AE8-5B9E-43DD-8B27-5C2B690307B3}" presName="node" presStyleLbl="node1" presStyleIdx="3" presStyleCnt="6">
        <dgm:presLayoutVars>
          <dgm:bulletEnabled val="1"/>
        </dgm:presLayoutVars>
      </dgm:prSet>
      <dgm:spPr/>
    </dgm:pt>
    <dgm:pt modelId="{218969C8-747B-4C0E-9830-8727D1521A71}" type="pres">
      <dgm:prSet presAssocID="{04434548-E220-40A7-9B89-DCBB0DAA4FC9}" presName="sibTrans" presStyleCnt="0"/>
      <dgm:spPr/>
    </dgm:pt>
    <dgm:pt modelId="{4C50EE0D-69AC-4736-80EB-7DA8D5B169BA}" type="pres">
      <dgm:prSet presAssocID="{7B099161-67AD-42AC-B068-12588DBE2F8E}" presName="node" presStyleLbl="node1" presStyleIdx="4" presStyleCnt="6">
        <dgm:presLayoutVars>
          <dgm:bulletEnabled val="1"/>
        </dgm:presLayoutVars>
      </dgm:prSet>
      <dgm:spPr/>
    </dgm:pt>
    <dgm:pt modelId="{B36A7320-2568-46D8-B8D7-D335D588D2BF}" type="pres">
      <dgm:prSet presAssocID="{300C4486-079B-4934-A0FD-D417655B8342}" presName="sibTrans" presStyleCnt="0"/>
      <dgm:spPr/>
    </dgm:pt>
    <dgm:pt modelId="{724B8E5C-180C-4495-BD56-23F335EAB642}" type="pres">
      <dgm:prSet presAssocID="{87F9FF81-210F-4168-A5D0-5A7D3E4A2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EAFA7921-2047-430F-81C0-662B8AD37509}" srcId="{D2200CDF-FA51-4E8D-85B0-CA94E0346776}" destId="{7B099161-67AD-42AC-B068-12588DBE2F8E}" srcOrd="4" destOrd="0" parTransId="{E7F5416F-D904-4203-B4C8-054FDF14B8CD}" sibTransId="{300C4486-079B-4934-A0FD-D417655B8342}"/>
    <dgm:cxn modelId="{19F1412D-C052-4825-8251-3AE56FACD674}" type="presOf" srcId="{B650BD57-2322-4B0A-8999-6FB6734E2B6B}" destId="{50DDDBF1-6B95-48BE-B965-8343E3F33A4B}" srcOrd="0" destOrd="0" presId="urn:microsoft.com/office/officeart/2005/8/layout/default"/>
    <dgm:cxn modelId="{9915B22E-AED3-4057-B66D-9126539B8535}" type="presOf" srcId="{3E293695-E239-43F5-AB83-A554E0128CD1}" destId="{4C50EE0D-69AC-4736-80EB-7DA8D5B169BA}" srcOrd="0" destOrd="2" presId="urn:microsoft.com/office/officeart/2005/8/layout/default"/>
    <dgm:cxn modelId="{1E80E13D-2110-4CE6-A683-3FABB30A6CEC}" srcId="{D2200CDF-FA51-4E8D-85B0-CA94E0346776}" destId="{F75F3AE8-5B9E-43DD-8B27-5C2B690307B3}" srcOrd="3" destOrd="0" parTransId="{9C7335B0-E425-4B69-9B9F-A806B108ECCD}" sibTransId="{04434548-E220-40A7-9B89-DCBB0DAA4FC9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2F1B8B41-DAFA-4C2B-A07B-58C4FD8A3F20}" srcId="{7B099161-67AD-42AC-B068-12588DBE2F8E}" destId="{3E293695-E239-43F5-AB83-A554E0128CD1}" srcOrd="1" destOrd="0" parTransId="{787EDD41-9F30-429E-8087-2D23AA5F4876}" sibTransId="{26C90B34-6A77-4FD4-AC0D-FE9A0E941073}"/>
    <dgm:cxn modelId="{69E64843-AED0-4884-99F7-E9CD5DA883AD}" type="presOf" srcId="{D9D12F96-7986-4199-B593-1C9F774CA969}" destId="{4C50EE0D-69AC-4736-80EB-7DA8D5B169BA}" srcOrd="0" destOrd="1" presId="urn:microsoft.com/office/officeart/2005/8/layout/default"/>
    <dgm:cxn modelId="{C1AEB248-3266-4551-886F-E1493FF0CC6C}" srcId="{F75F3AE8-5B9E-43DD-8B27-5C2B690307B3}" destId="{C2B50FAC-F1C0-465B-9F53-C18071DA5494}" srcOrd="1" destOrd="0" parTransId="{F1221C7F-600B-4AB3-A54A-BA4EA2A1BC51}" sibTransId="{1F157E32-036D-49E2-B92E-713A6029EFEC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01982767-5135-4267-8308-129007672C1A}" type="presOf" srcId="{87F9FF81-210F-4168-A5D0-5A7D3E4A21B1}" destId="{724B8E5C-180C-4495-BD56-23F335EAB642}" srcOrd="0" destOrd="0" presId="urn:microsoft.com/office/officeart/2005/8/layout/default"/>
    <dgm:cxn modelId="{40B2D867-ED74-41F5-9579-A54D018CA335}" type="presOf" srcId="{0A48D05B-A16E-4770-B5BD-ADD541248D53}" destId="{724B8E5C-180C-4495-BD56-23F335EAB642}" srcOrd="0" destOrd="2" presId="urn:microsoft.com/office/officeart/2005/8/layout/default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46B91475-6999-4699-A816-614970C538DB}" srcId="{7B099161-67AD-42AC-B068-12588DBE2F8E}" destId="{D9D12F96-7986-4199-B593-1C9F774CA969}" srcOrd="0" destOrd="0" parTransId="{635C41AE-ECE2-4395-A894-BFD2F207EF38}" sibTransId="{C3FBBFFC-83F6-4CB3-856F-B6CD0638AA6B}"/>
    <dgm:cxn modelId="{2E3D2579-7FB4-4FB8-83F4-698035ABDE3A}" type="presOf" srcId="{5832C380-84E1-434F-A3EB-90039F8F38E4}" destId="{50DDDBF1-6B95-48BE-B965-8343E3F33A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7761A96-4CEA-4ACE-BB70-61030CEF515B}" srcId="{B650BD57-2322-4B0A-8999-6FB6734E2B6B}" destId="{4C2DBF0E-6051-454F-AB32-E50D7DDEEC89}" srcOrd="1" destOrd="0" parTransId="{88D1BD86-34B6-4654-8939-C0EFA07EAC3A}" sibTransId="{356C0E57-ED5C-42DD-9565-01D666ABD5D4}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EB49169B-413C-4265-ACF9-D4FF4428BDDA}" type="presOf" srcId="{C2B50FAC-F1C0-465B-9F53-C18071DA5494}" destId="{0AF60202-C26A-4ABF-A5DD-E6399B40640E}" srcOrd="0" destOrd="2" presId="urn:microsoft.com/office/officeart/2005/8/layout/default"/>
    <dgm:cxn modelId="{C4774AA2-13A7-423A-8D11-79F948EE11B5}" srcId="{B650BD57-2322-4B0A-8999-6FB6734E2B6B}" destId="{5832C380-84E1-434F-A3EB-90039F8F38E4}" srcOrd="0" destOrd="0" parTransId="{810A3B3F-36BB-4CEE-892F-F6EFD07534EA}" sibTransId="{606ECE40-B5E3-4B18-95E6-78C9901AEB2D}"/>
    <dgm:cxn modelId="{590604A4-8395-4FB6-991F-079EEB4C69C0}" srcId="{F75F3AE8-5B9E-43DD-8B27-5C2B690307B3}" destId="{1A7E1192-6CC3-49EB-9FCD-1152A22104B7}" srcOrd="0" destOrd="0" parTransId="{63AD220B-7017-4E85-8A96-2675E23FAC74}" sibTransId="{4337FD20-3B03-4112-BB01-C026774BB8FF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58488EAC-D315-4AD0-AF87-D5C314989DF5}" srcId="{D2200CDF-FA51-4E8D-85B0-CA94E0346776}" destId="{87F9FF81-210F-4168-A5D0-5A7D3E4A21B1}" srcOrd="5" destOrd="0" parTransId="{109DE3EB-10C4-49A5-A56D-C47F5D9625A9}" sibTransId="{1A2BBC12-9B86-44AB-A285-947CED8FB4AC}"/>
    <dgm:cxn modelId="{05EC28AF-D665-46F3-8E0B-17A5D7A63C48}" type="presOf" srcId="{498686C4-8D8D-4C7A-9C62-E0F41FF40BBF}" destId="{724B8E5C-180C-4495-BD56-23F335EAB642}" srcOrd="0" destOrd="1" presId="urn:microsoft.com/office/officeart/2005/8/layout/default"/>
    <dgm:cxn modelId="{8A9893B5-403F-4573-8002-CC56B6706B81}" srcId="{87F9FF81-210F-4168-A5D0-5A7D3E4A21B1}" destId="{498686C4-8D8D-4C7A-9C62-E0F41FF40BBF}" srcOrd="0" destOrd="0" parTransId="{F5C7BA50-164F-4FD8-A3E9-69FDE047BB34}" sibTransId="{C97DAF71-ACB0-411B-9855-DFAF98D5DB7C}"/>
    <dgm:cxn modelId="{D0A938BF-0B27-4A6F-A7AF-5CE1BA0A3E4C}" srcId="{87F9FF81-210F-4168-A5D0-5A7D3E4A21B1}" destId="{0A48D05B-A16E-4770-B5BD-ADD541248D53}" srcOrd="1" destOrd="0" parTransId="{CA62DF00-CF50-4B27-88AD-0B183729D65F}" sibTransId="{5E18A3F0-3183-45EF-91BD-8A999C46FAED}"/>
    <dgm:cxn modelId="{082E9CC2-4D77-4445-9FE7-5DBEC6BD8EFA}" srcId="{D2200CDF-FA51-4E8D-85B0-CA94E0346776}" destId="{B650BD57-2322-4B0A-8999-6FB6734E2B6B}" srcOrd="2" destOrd="0" parTransId="{91E6FDAE-C99B-42D2-9A53-A5283DE84844}" sibTransId="{860F5605-55D0-4A84-83B2-7D0E35DD7732}"/>
    <dgm:cxn modelId="{7DCB86C9-E8A2-4624-ABFC-889E49E148F5}" type="presOf" srcId="{F75F3AE8-5B9E-43DD-8B27-5C2B690307B3}" destId="{0AF60202-C26A-4ABF-A5DD-E6399B40640E}" srcOrd="0" destOrd="0" presId="urn:microsoft.com/office/officeart/2005/8/layout/default"/>
    <dgm:cxn modelId="{5265E8DA-37AE-49D4-9095-BCFB0DEFDD32}" type="presOf" srcId="{1A7E1192-6CC3-49EB-9FCD-1152A22104B7}" destId="{0AF60202-C26A-4ABF-A5DD-E6399B40640E}" srcOrd="0" destOrd="1" presId="urn:microsoft.com/office/officeart/2005/8/layout/default"/>
    <dgm:cxn modelId="{5D08CBEE-C03E-4350-A72F-D09D0F418121}" type="presOf" srcId="{4C2DBF0E-6051-454F-AB32-E50D7DDEEC89}" destId="{50DDDBF1-6B95-48BE-B965-8343E3F33A4B}" srcOrd="0" destOrd="2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3CAF3FF5-BF17-4C42-ACDE-0A10A32BFFBD}" type="presOf" srcId="{7B099161-67AD-42AC-B068-12588DBE2F8E}" destId="{4C50EE0D-69AC-4736-80EB-7DA8D5B169BA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  <dgm:cxn modelId="{6875B5E8-88C0-474D-BDD2-1E2F180E9EBF}" type="presParOf" srcId="{D05C0F1F-937C-4A7B-B4C2-B4EC4C700C5C}" destId="{FB2541E7-C849-4CCF-9F0A-06648A1C18F0}" srcOrd="3" destOrd="0" presId="urn:microsoft.com/office/officeart/2005/8/layout/default"/>
    <dgm:cxn modelId="{2F5E4DAD-4240-401E-875E-9BF571AE63ED}" type="presParOf" srcId="{D05C0F1F-937C-4A7B-B4C2-B4EC4C700C5C}" destId="{50DDDBF1-6B95-48BE-B965-8343E3F33A4B}" srcOrd="4" destOrd="0" presId="urn:microsoft.com/office/officeart/2005/8/layout/default"/>
    <dgm:cxn modelId="{3A4D7A25-1B29-4BEC-8E4C-D031929E0139}" type="presParOf" srcId="{D05C0F1F-937C-4A7B-B4C2-B4EC4C700C5C}" destId="{AAA5EF48-5F52-43B9-B2DA-9C07273CE3AE}" srcOrd="5" destOrd="0" presId="urn:microsoft.com/office/officeart/2005/8/layout/default"/>
    <dgm:cxn modelId="{21480C71-CEE0-48FC-9E61-BB5DFFC5F8E2}" type="presParOf" srcId="{D05C0F1F-937C-4A7B-B4C2-B4EC4C700C5C}" destId="{0AF60202-C26A-4ABF-A5DD-E6399B40640E}" srcOrd="6" destOrd="0" presId="urn:microsoft.com/office/officeart/2005/8/layout/default"/>
    <dgm:cxn modelId="{73C741AC-3BE2-4976-8FB8-9C323BAF9106}" type="presParOf" srcId="{D05C0F1F-937C-4A7B-B4C2-B4EC4C700C5C}" destId="{218969C8-747B-4C0E-9830-8727D1521A71}" srcOrd="7" destOrd="0" presId="urn:microsoft.com/office/officeart/2005/8/layout/default"/>
    <dgm:cxn modelId="{B02EFA46-D26E-4DAF-B086-0CCD747BEB31}" type="presParOf" srcId="{D05C0F1F-937C-4A7B-B4C2-B4EC4C700C5C}" destId="{4C50EE0D-69AC-4736-80EB-7DA8D5B169BA}" srcOrd="8" destOrd="0" presId="urn:microsoft.com/office/officeart/2005/8/layout/default"/>
    <dgm:cxn modelId="{77ADE12F-3DAC-4BE7-A2CA-FF0130806905}" type="presParOf" srcId="{D05C0F1F-937C-4A7B-B4C2-B4EC4C700C5C}" destId="{B36A7320-2568-46D8-B8D7-D335D588D2BF}" srcOrd="9" destOrd="0" presId="urn:microsoft.com/office/officeart/2005/8/layout/default"/>
    <dgm:cxn modelId="{3D9A597C-7933-462E-BF91-9E28F6B48615}" type="presParOf" srcId="{D05C0F1F-937C-4A7B-B4C2-B4EC4C700C5C}" destId="{724B8E5C-180C-4495-BD56-23F335EAB6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550BF1-DC1D-9349-A270-997A02F6D8A2}" type="doc">
      <dgm:prSet loTypeId="urn:microsoft.com/office/officeart/2005/8/layout/hChevron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B459BF-82BF-A14E-83E5-8FC74D595048}">
      <dgm:prSet phldrT="[Text]"/>
      <dgm:spPr/>
      <dgm:t>
        <a:bodyPr/>
        <a:lstStyle/>
        <a:p>
          <a:pPr>
            <a:spcAft>
              <a:spcPct val="35000"/>
            </a:spcAft>
          </a:pPr>
          <a:r>
            <a:rPr lang="en-US" dirty="0"/>
            <a:t>WGS Samples:</a:t>
          </a:r>
        </a:p>
        <a:p>
          <a:pPr>
            <a:spcAft>
              <a:spcPts val="0"/>
            </a:spcAft>
          </a:pPr>
          <a:r>
            <a:rPr lang="en-US" dirty="0"/>
            <a:t>49 Marfan +</a:t>
          </a:r>
        </a:p>
        <a:p>
          <a:pPr>
            <a:spcAft>
              <a:spcPts val="0"/>
            </a:spcAft>
          </a:pPr>
          <a:r>
            <a:rPr lang="en-US" dirty="0"/>
            <a:t>112 Control</a:t>
          </a:r>
        </a:p>
      </dgm:t>
    </dgm:pt>
    <dgm:pt modelId="{724984CA-66C0-6A4A-B9D7-A5F9B40129A7}" type="parTrans" cxnId="{B2B1E8AF-339F-B248-8543-6F2BAA1EA214}">
      <dgm:prSet/>
      <dgm:spPr/>
      <dgm:t>
        <a:bodyPr/>
        <a:lstStyle/>
        <a:p>
          <a:endParaRPr lang="en-US"/>
        </a:p>
      </dgm:t>
    </dgm:pt>
    <dgm:pt modelId="{2ECB27B7-3C12-4D45-8686-98AFC8FB9E61}" type="sibTrans" cxnId="{B2B1E8AF-339F-B248-8543-6F2BAA1EA214}">
      <dgm:prSet/>
      <dgm:spPr/>
      <dgm:t>
        <a:bodyPr/>
        <a:lstStyle/>
        <a:p>
          <a:endParaRPr lang="en-US"/>
        </a:p>
      </dgm:t>
    </dgm:pt>
    <dgm:pt modelId="{D79B906C-FF64-3940-B115-0B93230E6EF5}">
      <dgm:prSet phldrT="[Text]"/>
      <dgm:spPr/>
      <dgm:t>
        <a:bodyPr/>
        <a:lstStyle/>
        <a:p>
          <a:r>
            <a:rPr lang="en-US" dirty="0"/>
            <a:t>Read in variant (VCF) data</a:t>
          </a:r>
        </a:p>
      </dgm:t>
    </dgm:pt>
    <dgm:pt modelId="{8C9471C0-1055-B34A-80FD-D9A81B4B0C15}" type="parTrans" cxnId="{7DB1B4AF-7530-8F4E-8921-69692A25DD8C}">
      <dgm:prSet/>
      <dgm:spPr/>
      <dgm:t>
        <a:bodyPr/>
        <a:lstStyle/>
        <a:p>
          <a:endParaRPr lang="en-US"/>
        </a:p>
      </dgm:t>
    </dgm:pt>
    <dgm:pt modelId="{0C252CA7-670E-6647-A09C-2FF118EE1AEF}" type="sibTrans" cxnId="{7DB1B4AF-7530-8F4E-8921-69692A25DD8C}">
      <dgm:prSet/>
      <dgm:spPr/>
      <dgm:t>
        <a:bodyPr/>
        <a:lstStyle/>
        <a:p>
          <a:endParaRPr lang="en-US"/>
        </a:p>
      </dgm:t>
    </dgm:pt>
    <dgm:pt modelId="{62BD1357-3108-0A49-9D13-37F28C033A78}">
      <dgm:prSet phldrT="[Text]"/>
      <dgm:spPr/>
      <dgm:t>
        <a:bodyPr/>
        <a:lstStyle/>
        <a:p>
          <a:r>
            <a:rPr lang="en-US" dirty="0"/>
            <a:t>Filter to gene / region of interest</a:t>
          </a:r>
        </a:p>
      </dgm:t>
    </dgm:pt>
    <dgm:pt modelId="{EFADDD4B-3569-6244-A203-F6FB9D421D42}" type="parTrans" cxnId="{7B57C708-A11F-3541-98E5-55EF58C4124F}">
      <dgm:prSet/>
      <dgm:spPr/>
      <dgm:t>
        <a:bodyPr/>
        <a:lstStyle/>
        <a:p>
          <a:endParaRPr lang="en-US"/>
        </a:p>
      </dgm:t>
    </dgm:pt>
    <dgm:pt modelId="{EFC7037A-2CFC-A84C-B85C-5C26D5C11BE9}" type="sibTrans" cxnId="{7B57C708-A11F-3541-98E5-55EF58C4124F}">
      <dgm:prSet/>
      <dgm:spPr/>
      <dgm:t>
        <a:bodyPr/>
        <a:lstStyle/>
        <a:p>
          <a:endParaRPr lang="en-US"/>
        </a:p>
      </dgm:t>
    </dgm:pt>
    <dgm:pt modelId="{82D313EB-3AED-D742-A2A0-C1AE406BFA0D}">
      <dgm:prSet phldrT="[Text]"/>
      <dgm:spPr/>
      <dgm:t>
        <a:bodyPr/>
        <a:lstStyle/>
        <a:p>
          <a:r>
            <a:rPr lang="en-US" dirty="0"/>
            <a:t>Pivot by variant and report zygosity</a:t>
          </a:r>
        </a:p>
      </dgm:t>
    </dgm:pt>
    <dgm:pt modelId="{4FD7AC89-6B2D-1243-A1F7-D311FE52CA61}" type="parTrans" cxnId="{287E3CF9-1F0E-5944-90AD-040D2A49037B}">
      <dgm:prSet/>
      <dgm:spPr/>
      <dgm:t>
        <a:bodyPr/>
        <a:lstStyle/>
        <a:p>
          <a:endParaRPr lang="en-US"/>
        </a:p>
      </dgm:t>
    </dgm:pt>
    <dgm:pt modelId="{B1CF06A7-4F87-5341-9075-F30521AFD2F7}" type="sibTrans" cxnId="{287E3CF9-1F0E-5944-90AD-040D2A49037B}">
      <dgm:prSet/>
      <dgm:spPr/>
      <dgm:t>
        <a:bodyPr/>
        <a:lstStyle/>
        <a:p>
          <a:endParaRPr lang="en-US"/>
        </a:p>
      </dgm:t>
    </dgm:pt>
    <dgm:pt modelId="{D5E43BA2-5CE4-6B4E-B396-B343DF5474CF}" type="pres">
      <dgm:prSet presAssocID="{07550BF1-DC1D-9349-A270-997A02F6D8A2}" presName="Name0" presStyleCnt="0">
        <dgm:presLayoutVars>
          <dgm:dir/>
          <dgm:resizeHandles val="exact"/>
        </dgm:presLayoutVars>
      </dgm:prSet>
      <dgm:spPr/>
    </dgm:pt>
    <dgm:pt modelId="{B1F9D03A-6E3F-6844-AD8F-0B79CCB9438F}" type="pres">
      <dgm:prSet presAssocID="{6EB459BF-82BF-A14E-83E5-8FC74D595048}" presName="parTxOnly" presStyleLbl="node1" presStyleIdx="0" presStyleCnt="4">
        <dgm:presLayoutVars>
          <dgm:bulletEnabled val="1"/>
        </dgm:presLayoutVars>
      </dgm:prSet>
      <dgm:spPr/>
    </dgm:pt>
    <dgm:pt modelId="{03B794D5-B318-1E41-974B-873BF976DB8B}" type="pres">
      <dgm:prSet presAssocID="{2ECB27B7-3C12-4D45-8686-98AFC8FB9E61}" presName="parSpace" presStyleCnt="0"/>
      <dgm:spPr/>
    </dgm:pt>
    <dgm:pt modelId="{B4932041-D83D-6E43-957A-EF7D277ACCF4}" type="pres">
      <dgm:prSet presAssocID="{D79B906C-FF64-3940-B115-0B93230E6EF5}" presName="parTxOnly" presStyleLbl="node1" presStyleIdx="1" presStyleCnt="4">
        <dgm:presLayoutVars>
          <dgm:bulletEnabled val="1"/>
        </dgm:presLayoutVars>
      </dgm:prSet>
      <dgm:spPr/>
    </dgm:pt>
    <dgm:pt modelId="{DF3DA26E-20E9-A844-B45B-77AD7466B867}" type="pres">
      <dgm:prSet presAssocID="{0C252CA7-670E-6647-A09C-2FF118EE1AEF}" presName="parSpace" presStyleCnt="0"/>
      <dgm:spPr/>
    </dgm:pt>
    <dgm:pt modelId="{28C1729D-E9FC-1745-8F1D-8E11790FEFFF}" type="pres">
      <dgm:prSet presAssocID="{62BD1357-3108-0A49-9D13-37F28C033A78}" presName="parTxOnly" presStyleLbl="node1" presStyleIdx="2" presStyleCnt="4">
        <dgm:presLayoutVars>
          <dgm:bulletEnabled val="1"/>
        </dgm:presLayoutVars>
      </dgm:prSet>
      <dgm:spPr/>
    </dgm:pt>
    <dgm:pt modelId="{74203694-9B3D-514E-B9D9-02AF31E8D6AB}" type="pres">
      <dgm:prSet presAssocID="{EFC7037A-2CFC-A84C-B85C-5C26D5C11BE9}" presName="parSpace" presStyleCnt="0"/>
      <dgm:spPr/>
    </dgm:pt>
    <dgm:pt modelId="{CAC72098-34BD-6E42-8453-9180AD0C9726}" type="pres">
      <dgm:prSet presAssocID="{82D313EB-3AED-D742-A2A0-C1AE406BFA0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B57C708-A11F-3541-98E5-55EF58C4124F}" srcId="{07550BF1-DC1D-9349-A270-997A02F6D8A2}" destId="{62BD1357-3108-0A49-9D13-37F28C033A78}" srcOrd="2" destOrd="0" parTransId="{EFADDD4B-3569-6244-A203-F6FB9D421D42}" sibTransId="{EFC7037A-2CFC-A84C-B85C-5C26D5C11BE9}"/>
    <dgm:cxn modelId="{0D69E317-7C86-064D-BD44-1628566F1EE0}" type="presOf" srcId="{07550BF1-DC1D-9349-A270-997A02F6D8A2}" destId="{D5E43BA2-5CE4-6B4E-B396-B343DF5474CF}" srcOrd="0" destOrd="0" presId="urn:microsoft.com/office/officeart/2005/8/layout/hChevron3"/>
    <dgm:cxn modelId="{73B1B12C-0921-0D47-9930-D22ECD6AE212}" type="presOf" srcId="{D79B906C-FF64-3940-B115-0B93230E6EF5}" destId="{B4932041-D83D-6E43-957A-EF7D277ACCF4}" srcOrd="0" destOrd="0" presId="urn:microsoft.com/office/officeart/2005/8/layout/hChevron3"/>
    <dgm:cxn modelId="{38E1F66D-AB0E-074C-9BC6-EB07CD1B350C}" type="presOf" srcId="{6EB459BF-82BF-A14E-83E5-8FC74D595048}" destId="{B1F9D03A-6E3F-6844-AD8F-0B79CCB9438F}" srcOrd="0" destOrd="0" presId="urn:microsoft.com/office/officeart/2005/8/layout/hChevron3"/>
    <dgm:cxn modelId="{73B9FF70-B553-C84A-8162-8DF39700C877}" type="presOf" srcId="{82D313EB-3AED-D742-A2A0-C1AE406BFA0D}" destId="{CAC72098-34BD-6E42-8453-9180AD0C9726}" srcOrd="0" destOrd="0" presId="urn:microsoft.com/office/officeart/2005/8/layout/hChevron3"/>
    <dgm:cxn modelId="{7DB1B4AF-7530-8F4E-8921-69692A25DD8C}" srcId="{07550BF1-DC1D-9349-A270-997A02F6D8A2}" destId="{D79B906C-FF64-3940-B115-0B93230E6EF5}" srcOrd="1" destOrd="0" parTransId="{8C9471C0-1055-B34A-80FD-D9A81B4B0C15}" sibTransId="{0C252CA7-670E-6647-A09C-2FF118EE1AEF}"/>
    <dgm:cxn modelId="{B2B1E8AF-339F-B248-8543-6F2BAA1EA214}" srcId="{07550BF1-DC1D-9349-A270-997A02F6D8A2}" destId="{6EB459BF-82BF-A14E-83E5-8FC74D595048}" srcOrd="0" destOrd="0" parTransId="{724984CA-66C0-6A4A-B9D7-A5F9B40129A7}" sibTransId="{2ECB27B7-3C12-4D45-8686-98AFC8FB9E61}"/>
    <dgm:cxn modelId="{C3577AC6-FD75-3341-BBB3-4443BB90233C}" type="presOf" srcId="{62BD1357-3108-0A49-9D13-37F28C033A78}" destId="{28C1729D-E9FC-1745-8F1D-8E11790FEFFF}" srcOrd="0" destOrd="0" presId="urn:microsoft.com/office/officeart/2005/8/layout/hChevron3"/>
    <dgm:cxn modelId="{287E3CF9-1F0E-5944-90AD-040D2A49037B}" srcId="{07550BF1-DC1D-9349-A270-997A02F6D8A2}" destId="{82D313EB-3AED-D742-A2A0-C1AE406BFA0D}" srcOrd="3" destOrd="0" parTransId="{4FD7AC89-6B2D-1243-A1F7-D311FE52CA61}" sibTransId="{B1CF06A7-4F87-5341-9075-F30521AFD2F7}"/>
    <dgm:cxn modelId="{9F9698A0-08C4-CF47-8221-DCD32B01E75B}" type="presParOf" srcId="{D5E43BA2-5CE4-6B4E-B396-B343DF5474CF}" destId="{B1F9D03A-6E3F-6844-AD8F-0B79CCB9438F}" srcOrd="0" destOrd="0" presId="urn:microsoft.com/office/officeart/2005/8/layout/hChevron3"/>
    <dgm:cxn modelId="{BB7CF002-C025-134C-B377-B4905819B3B4}" type="presParOf" srcId="{D5E43BA2-5CE4-6B4E-B396-B343DF5474CF}" destId="{03B794D5-B318-1E41-974B-873BF976DB8B}" srcOrd="1" destOrd="0" presId="urn:microsoft.com/office/officeart/2005/8/layout/hChevron3"/>
    <dgm:cxn modelId="{FD6F772B-0FFA-CE4F-9C3A-06B38BA49A67}" type="presParOf" srcId="{D5E43BA2-5CE4-6B4E-B396-B343DF5474CF}" destId="{B4932041-D83D-6E43-957A-EF7D277ACCF4}" srcOrd="2" destOrd="0" presId="urn:microsoft.com/office/officeart/2005/8/layout/hChevron3"/>
    <dgm:cxn modelId="{1D0A0436-D27A-5444-97A2-9B3246E462E8}" type="presParOf" srcId="{D5E43BA2-5CE4-6B4E-B396-B343DF5474CF}" destId="{DF3DA26E-20E9-A844-B45B-77AD7466B867}" srcOrd="3" destOrd="0" presId="urn:microsoft.com/office/officeart/2005/8/layout/hChevron3"/>
    <dgm:cxn modelId="{1213B514-F42D-A941-9D57-C642B8B2EDE0}" type="presParOf" srcId="{D5E43BA2-5CE4-6B4E-B396-B343DF5474CF}" destId="{28C1729D-E9FC-1745-8F1D-8E11790FEFFF}" srcOrd="4" destOrd="0" presId="urn:microsoft.com/office/officeart/2005/8/layout/hChevron3"/>
    <dgm:cxn modelId="{0C2E5377-EBEA-A642-B33B-A8BD440421CD}" type="presParOf" srcId="{D5E43BA2-5CE4-6B4E-B396-B343DF5474CF}" destId="{74203694-9B3D-514E-B9D9-02AF31E8D6AB}" srcOrd="5" destOrd="0" presId="urn:microsoft.com/office/officeart/2005/8/layout/hChevron3"/>
    <dgm:cxn modelId="{EC8AC819-9F62-2444-B438-8559C8ED32DF}" type="presParOf" srcId="{D5E43BA2-5CE4-6B4E-B396-B343DF5474CF}" destId="{CAC72098-34BD-6E42-8453-9180AD0C972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BEF184-64CF-4A41-94AA-CB825463F76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96313-8DCC-4CE1-9A75-9DFF047C1505}">
      <dgm:prSet phldrT="[Text]"/>
      <dgm:spPr/>
      <dgm:t>
        <a:bodyPr/>
        <a:lstStyle/>
        <a:p>
          <a:r>
            <a:rPr lang="en-US" dirty="0"/>
            <a:t>Running workloads in the cloud offers scalability, flexibility, and automation.</a:t>
          </a:r>
        </a:p>
      </dgm:t>
    </dgm:pt>
    <dgm:pt modelId="{AB3F66E0-0F67-4ACA-830D-C565FEE8161A}" type="parTrans" cxnId="{D37E8983-5B85-4546-ACE8-6D888A3B23C6}">
      <dgm:prSet/>
      <dgm:spPr/>
      <dgm:t>
        <a:bodyPr/>
        <a:lstStyle/>
        <a:p>
          <a:endParaRPr lang="en-US"/>
        </a:p>
      </dgm:t>
    </dgm:pt>
    <dgm:pt modelId="{8FEC5400-C606-473F-8215-87F5C5EF2DA6}" type="sibTrans" cxnId="{D37E8983-5B85-4546-ACE8-6D888A3B23C6}">
      <dgm:prSet/>
      <dgm:spPr/>
      <dgm:t>
        <a:bodyPr/>
        <a:lstStyle/>
        <a:p>
          <a:endParaRPr lang="en-US"/>
        </a:p>
      </dgm:t>
    </dgm:pt>
    <dgm:pt modelId="{BF0A80B9-05DF-431C-986D-FEB7DBC21F3E}">
      <dgm:prSet phldrT="[Text]"/>
      <dgm:spPr/>
      <dgm:t>
        <a:bodyPr/>
        <a:lstStyle/>
        <a:p>
          <a:r>
            <a:rPr lang="en-US" dirty="0"/>
            <a:t>Data lakes offer a single source for your data, but it needs to be organized to be useful.</a:t>
          </a:r>
        </a:p>
      </dgm:t>
    </dgm:pt>
    <dgm:pt modelId="{F7AF9D0C-BA9E-4C75-9787-D2F8A912510D}" type="parTrans" cxnId="{C95ADB9F-8D70-413F-822B-4528DC542ECC}">
      <dgm:prSet/>
      <dgm:spPr/>
      <dgm:t>
        <a:bodyPr/>
        <a:lstStyle/>
        <a:p>
          <a:endParaRPr lang="en-US"/>
        </a:p>
      </dgm:t>
    </dgm:pt>
    <dgm:pt modelId="{183395DA-8204-449E-A841-8610548D5DA2}" type="sibTrans" cxnId="{C95ADB9F-8D70-413F-822B-4528DC542ECC}">
      <dgm:prSet/>
      <dgm:spPr/>
      <dgm:t>
        <a:bodyPr/>
        <a:lstStyle/>
        <a:p>
          <a:endParaRPr lang="en-US"/>
        </a:p>
      </dgm:t>
    </dgm:pt>
    <dgm:pt modelId="{E396F6F7-6522-4304-A39F-A442FC8AF46E}">
      <dgm:prSet phldrT="[Text]"/>
      <dgm:spPr/>
      <dgm:t>
        <a:bodyPr/>
        <a:lstStyle/>
        <a:p>
          <a:r>
            <a:rPr lang="en-US" dirty="0"/>
            <a:t>Connected compute services allow for you to retrieve data from your sources in a similar way to working locally.</a:t>
          </a:r>
        </a:p>
      </dgm:t>
    </dgm:pt>
    <dgm:pt modelId="{0CD98756-B504-41F0-881C-214895C8AF56}" type="parTrans" cxnId="{FA7FA22C-2C0D-4BDA-845B-9CF48E8BA53B}">
      <dgm:prSet/>
      <dgm:spPr/>
      <dgm:t>
        <a:bodyPr/>
        <a:lstStyle/>
        <a:p>
          <a:endParaRPr lang="en-US"/>
        </a:p>
      </dgm:t>
    </dgm:pt>
    <dgm:pt modelId="{74EA4A2B-787B-4620-8C29-90D7EBD73AEB}" type="sibTrans" cxnId="{FA7FA22C-2C0D-4BDA-845B-9CF48E8BA53B}">
      <dgm:prSet/>
      <dgm:spPr/>
      <dgm:t>
        <a:bodyPr/>
        <a:lstStyle/>
        <a:p>
          <a:endParaRPr lang="en-US"/>
        </a:p>
      </dgm:t>
    </dgm:pt>
    <dgm:pt modelId="{D1ABC942-10FE-4369-949F-BD68BB4402D8}" type="pres">
      <dgm:prSet presAssocID="{22BEF184-64CF-4A41-94AA-CB825463F767}" presName="diagram" presStyleCnt="0">
        <dgm:presLayoutVars>
          <dgm:dir/>
          <dgm:resizeHandles val="exact"/>
        </dgm:presLayoutVars>
      </dgm:prSet>
      <dgm:spPr/>
    </dgm:pt>
    <dgm:pt modelId="{8B1D9195-3A5A-4D2E-A690-29FE5C438E89}" type="pres">
      <dgm:prSet presAssocID="{C0396313-8DCC-4CE1-9A75-9DFF047C1505}" presName="node" presStyleLbl="node1" presStyleIdx="0" presStyleCnt="3">
        <dgm:presLayoutVars>
          <dgm:bulletEnabled val="1"/>
        </dgm:presLayoutVars>
      </dgm:prSet>
      <dgm:spPr/>
    </dgm:pt>
    <dgm:pt modelId="{FF891864-B44B-49F3-9850-0D3B2F8EBCB5}" type="pres">
      <dgm:prSet presAssocID="{8FEC5400-C606-473F-8215-87F5C5EF2DA6}" presName="sibTrans" presStyleCnt="0"/>
      <dgm:spPr/>
    </dgm:pt>
    <dgm:pt modelId="{3FEB1218-EEB9-4E48-8955-389494447795}" type="pres">
      <dgm:prSet presAssocID="{BF0A80B9-05DF-431C-986D-FEB7DBC21F3E}" presName="node" presStyleLbl="node1" presStyleIdx="1" presStyleCnt="3">
        <dgm:presLayoutVars>
          <dgm:bulletEnabled val="1"/>
        </dgm:presLayoutVars>
      </dgm:prSet>
      <dgm:spPr/>
    </dgm:pt>
    <dgm:pt modelId="{8A811AE7-2FA9-471A-A20F-40BC8345F122}" type="pres">
      <dgm:prSet presAssocID="{183395DA-8204-449E-A841-8610548D5DA2}" presName="sibTrans" presStyleCnt="0"/>
      <dgm:spPr/>
    </dgm:pt>
    <dgm:pt modelId="{57F42863-C491-45C1-BF33-F36481057EC6}" type="pres">
      <dgm:prSet presAssocID="{E396F6F7-6522-4304-A39F-A442FC8AF46E}" presName="node" presStyleLbl="node1" presStyleIdx="2" presStyleCnt="3">
        <dgm:presLayoutVars>
          <dgm:bulletEnabled val="1"/>
        </dgm:presLayoutVars>
      </dgm:prSet>
      <dgm:spPr/>
    </dgm:pt>
  </dgm:ptLst>
  <dgm:cxnLst>
    <dgm:cxn modelId="{FB658B10-CDCF-4B47-8F80-9C67F2DF0FF3}" type="presOf" srcId="{E396F6F7-6522-4304-A39F-A442FC8AF46E}" destId="{57F42863-C491-45C1-BF33-F36481057EC6}" srcOrd="0" destOrd="0" presId="urn:microsoft.com/office/officeart/2005/8/layout/default"/>
    <dgm:cxn modelId="{6AB66122-6A9A-459F-A1CA-921D5C2A121F}" type="presOf" srcId="{BF0A80B9-05DF-431C-986D-FEB7DBC21F3E}" destId="{3FEB1218-EEB9-4E48-8955-389494447795}" srcOrd="0" destOrd="0" presId="urn:microsoft.com/office/officeart/2005/8/layout/default"/>
    <dgm:cxn modelId="{FA7FA22C-2C0D-4BDA-845B-9CF48E8BA53B}" srcId="{22BEF184-64CF-4A41-94AA-CB825463F767}" destId="{E396F6F7-6522-4304-A39F-A442FC8AF46E}" srcOrd="2" destOrd="0" parTransId="{0CD98756-B504-41F0-881C-214895C8AF56}" sibTransId="{74EA4A2B-787B-4620-8C29-90D7EBD73AEB}"/>
    <dgm:cxn modelId="{688B2832-691A-4341-964F-295ED60D340D}" type="presOf" srcId="{22BEF184-64CF-4A41-94AA-CB825463F767}" destId="{D1ABC942-10FE-4369-949F-BD68BB4402D8}" srcOrd="0" destOrd="0" presId="urn:microsoft.com/office/officeart/2005/8/layout/default"/>
    <dgm:cxn modelId="{D37E8983-5B85-4546-ACE8-6D888A3B23C6}" srcId="{22BEF184-64CF-4A41-94AA-CB825463F767}" destId="{C0396313-8DCC-4CE1-9A75-9DFF047C1505}" srcOrd="0" destOrd="0" parTransId="{AB3F66E0-0F67-4ACA-830D-C565FEE8161A}" sibTransId="{8FEC5400-C606-473F-8215-87F5C5EF2DA6}"/>
    <dgm:cxn modelId="{C95ADB9F-8D70-413F-822B-4528DC542ECC}" srcId="{22BEF184-64CF-4A41-94AA-CB825463F767}" destId="{BF0A80B9-05DF-431C-986D-FEB7DBC21F3E}" srcOrd="1" destOrd="0" parTransId="{F7AF9D0C-BA9E-4C75-9787-D2F8A912510D}" sibTransId="{183395DA-8204-449E-A841-8610548D5DA2}"/>
    <dgm:cxn modelId="{734AEEF0-64BD-4B00-AC53-A8FC65DD93DC}" type="presOf" srcId="{C0396313-8DCC-4CE1-9A75-9DFF047C1505}" destId="{8B1D9195-3A5A-4D2E-A690-29FE5C438E89}" srcOrd="0" destOrd="0" presId="urn:microsoft.com/office/officeart/2005/8/layout/default"/>
    <dgm:cxn modelId="{E23A96AF-FFAA-4D51-9BAA-0682B732395D}" type="presParOf" srcId="{D1ABC942-10FE-4369-949F-BD68BB4402D8}" destId="{8B1D9195-3A5A-4D2E-A690-29FE5C438E89}" srcOrd="0" destOrd="0" presId="urn:microsoft.com/office/officeart/2005/8/layout/default"/>
    <dgm:cxn modelId="{2C4A2DDB-5242-41AF-BA1F-F15F94A3BC4C}" type="presParOf" srcId="{D1ABC942-10FE-4369-949F-BD68BB4402D8}" destId="{FF891864-B44B-49F3-9850-0D3B2F8EBCB5}" srcOrd="1" destOrd="0" presId="urn:microsoft.com/office/officeart/2005/8/layout/default"/>
    <dgm:cxn modelId="{41D3CAE6-6A19-4F5D-B0AF-F66C7B57594F}" type="presParOf" srcId="{D1ABC942-10FE-4369-949F-BD68BB4402D8}" destId="{3FEB1218-EEB9-4E48-8955-389494447795}" srcOrd="2" destOrd="0" presId="urn:microsoft.com/office/officeart/2005/8/layout/default"/>
    <dgm:cxn modelId="{495BDEC6-6721-4E0A-A32D-9233A9655C8E}" type="presParOf" srcId="{D1ABC942-10FE-4369-949F-BD68BB4402D8}" destId="{8A811AE7-2FA9-471A-A20F-40BC8345F122}" srcOrd="3" destOrd="0" presId="urn:microsoft.com/office/officeart/2005/8/layout/default"/>
    <dgm:cxn modelId="{A0BFE876-31AD-48F6-88A3-8868198AFEBA}" type="presParOf" srcId="{D1ABC942-10FE-4369-949F-BD68BB4402D8}" destId="{57F42863-C491-45C1-BF33-F36481057EC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sp:txBody>
      <dsp:txXfrm>
        <a:off x="0" y="292033"/>
        <a:ext cx="3527751" cy="2116650"/>
      </dsp:txXfrm>
    </dsp:sp>
    <dsp:sp modelId="{F0E7DC66-D4F6-4DD3-A2F1-7EFE2DE0A914}">
      <dsp:nvSpPr>
        <dsp:cNvPr id="0" name=""/>
        <dsp:cNvSpPr/>
      </dsp:nvSpPr>
      <dsp:spPr>
        <a:xfrm>
          <a:off x="3880526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sp:txBody>
      <dsp:txXfrm>
        <a:off x="3880526" y="292033"/>
        <a:ext cx="3527751" cy="2116650"/>
      </dsp:txXfrm>
    </dsp:sp>
    <dsp:sp modelId="{50DDDBF1-6B95-48BE-B965-8343E3F33A4B}">
      <dsp:nvSpPr>
        <dsp:cNvPr id="0" name=""/>
        <dsp:cNvSpPr/>
      </dsp:nvSpPr>
      <dsp:spPr>
        <a:xfrm>
          <a:off x="7761053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sp:txBody>
      <dsp:txXfrm>
        <a:off x="7761053" y="292033"/>
        <a:ext cx="3527751" cy="2116650"/>
      </dsp:txXfrm>
    </dsp:sp>
    <dsp:sp modelId="{0AF60202-C26A-4ABF-A5DD-E6399B40640E}">
      <dsp:nvSpPr>
        <dsp:cNvPr id="0" name=""/>
        <dsp:cNvSpPr/>
      </dsp:nvSpPr>
      <dsp:spPr>
        <a:xfrm>
          <a:off x="0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sp:txBody>
      <dsp:txXfrm>
        <a:off x="0" y="2761460"/>
        <a:ext cx="3527751" cy="2116650"/>
      </dsp:txXfrm>
    </dsp:sp>
    <dsp:sp modelId="{4C50EE0D-69AC-4736-80EB-7DA8D5B169BA}">
      <dsp:nvSpPr>
        <dsp:cNvPr id="0" name=""/>
        <dsp:cNvSpPr/>
      </dsp:nvSpPr>
      <dsp:spPr>
        <a:xfrm>
          <a:off x="3880526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sp:txBody>
      <dsp:txXfrm>
        <a:off x="3880526" y="2761460"/>
        <a:ext cx="3527751" cy="2116650"/>
      </dsp:txXfrm>
    </dsp:sp>
    <dsp:sp modelId="{724B8E5C-180C-4495-BD56-23F335EAB642}">
      <dsp:nvSpPr>
        <dsp:cNvPr id="0" name=""/>
        <dsp:cNvSpPr/>
      </dsp:nvSpPr>
      <dsp:spPr>
        <a:xfrm>
          <a:off x="7761053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sp:txBody>
      <dsp:txXfrm>
        <a:off x="7761053" y="2761460"/>
        <a:ext cx="3527751" cy="2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9D03A-6E3F-6844-AD8F-0B79CCB9438F}">
      <dsp:nvSpPr>
        <dsp:cNvPr id="0" name=""/>
        <dsp:cNvSpPr/>
      </dsp:nvSpPr>
      <dsp:spPr>
        <a:xfrm>
          <a:off x="3080" y="376539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WGS Samples: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49 Marfan +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112 Control</a:t>
          </a:r>
        </a:p>
      </dsp:txBody>
      <dsp:txXfrm>
        <a:off x="3080" y="376539"/>
        <a:ext cx="2781910" cy="1236404"/>
      </dsp:txXfrm>
    </dsp:sp>
    <dsp:sp modelId="{B4932041-D83D-6E43-957A-EF7D277ACCF4}">
      <dsp:nvSpPr>
        <dsp:cNvPr id="0" name=""/>
        <dsp:cNvSpPr/>
      </dsp:nvSpPr>
      <dsp:spPr>
        <a:xfrm>
          <a:off x="2475889" y="376539"/>
          <a:ext cx="3091011" cy="1236404"/>
        </a:xfrm>
        <a:prstGeom prst="chevron">
          <a:avLst/>
        </a:prstGeom>
        <a:solidFill>
          <a:schemeClr val="accent2">
            <a:hueOff val="-821638"/>
            <a:satOff val="-13649"/>
            <a:lumOff val="-81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Read in variant (VCF) data</a:t>
          </a:r>
        </a:p>
      </dsp:txBody>
      <dsp:txXfrm>
        <a:off x="3094091" y="376539"/>
        <a:ext cx="1854607" cy="1236404"/>
      </dsp:txXfrm>
    </dsp:sp>
    <dsp:sp modelId="{28C1729D-E9FC-1745-8F1D-8E11790FEFFF}">
      <dsp:nvSpPr>
        <dsp:cNvPr id="0" name=""/>
        <dsp:cNvSpPr/>
      </dsp:nvSpPr>
      <dsp:spPr>
        <a:xfrm>
          <a:off x="4948698" y="376539"/>
          <a:ext cx="3091011" cy="1236404"/>
        </a:xfrm>
        <a:prstGeom prst="chevron">
          <a:avLst/>
        </a:prstGeom>
        <a:solidFill>
          <a:schemeClr val="accent2">
            <a:hueOff val="-1643275"/>
            <a:satOff val="-27297"/>
            <a:lumOff val="-163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to gene / region of interest</a:t>
          </a:r>
        </a:p>
      </dsp:txBody>
      <dsp:txXfrm>
        <a:off x="5566900" y="376539"/>
        <a:ext cx="1854607" cy="1236404"/>
      </dsp:txXfrm>
    </dsp:sp>
    <dsp:sp modelId="{CAC72098-34BD-6E42-8453-9180AD0C9726}">
      <dsp:nvSpPr>
        <dsp:cNvPr id="0" name=""/>
        <dsp:cNvSpPr/>
      </dsp:nvSpPr>
      <dsp:spPr>
        <a:xfrm>
          <a:off x="7421507" y="376539"/>
          <a:ext cx="3091011" cy="1236404"/>
        </a:xfrm>
        <a:prstGeom prst="chevron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Pivot by variant and report zygosity</a:t>
          </a:r>
        </a:p>
      </dsp:txBody>
      <dsp:txXfrm>
        <a:off x="8039709" y="376539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D9195-3A5A-4D2E-A690-29FE5C438E89}">
      <dsp:nvSpPr>
        <dsp:cNvPr id="0" name=""/>
        <dsp:cNvSpPr/>
      </dsp:nvSpPr>
      <dsp:spPr>
        <a:xfrm>
          <a:off x="1491009" y="2066"/>
          <a:ext cx="3418085" cy="2050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Running workloads in the cloud offers scalability, flexibility, and automation.</a:t>
          </a:r>
        </a:p>
      </dsp:txBody>
      <dsp:txXfrm>
        <a:off x="1491009" y="2066"/>
        <a:ext cx="3418085" cy="2050851"/>
      </dsp:txXfrm>
    </dsp:sp>
    <dsp:sp modelId="{3FEB1218-EEB9-4E48-8955-389494447795}">
      <dsp:nvSpPr>
        <dsp:cNvPr id="0" name=""/>
        <dsp:cNvSpPr/>
      </dsp:nvSpPr>
      <dsp:spPr>
        <a:xfrm>
          <a:off x="5250904" y="2066"/>
          <a:ext cx="3418085" cy="2050851"/>
        </a:xfrm>
        <a:prstGeom prst="rect">
          <a:avLst/>
        </a:prstGeom>
        <a:solidFill>
          <a:schemeClr val="accent2">
            <a:hueOff val="-1232456"/>
            <a:satOff val="-2047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lakes offer a single source for your data, but it needs to be organized to be useful.</a:t>
          </a:r>
        </a:p>
      </dsp:txBody>
      <dsp:txXfrm>
        <a:off x="5250904" y="2066"/>
        <a:ext cx="3418085" cy="2050851"/>
      </dsp:txXfrm>
    </dsp:sp>
    <dsp:sp modelId="{57F42863-C491-45C1-BF33-F36481057EC6}">
      <dsp:nvSpPr>
        <dsp:cNvPr id="0" name=""/>
        <dsp:cNvSpPr/>
      </dsp:nvSpPr>
      <dsp:spPr>
        <a:xfrm>
          <a:off x="3370957" y="2394726"/>
          <a:ext cx="3418085" cy="2050851"/>
        </a:xfrm>
        <a:prstGeom prst="rect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Connected compute services allow for you to retrieve data from your sources in a similar way to working locally.</a:t>
          </a:r>
        </a:p>
      </dsp:txBody>
      <dsp:txXfrm>
        <a:off x="3370957" y="2394726"/>
        <a:ext cx="3418085" cy="2050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9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21" Type="http://schemas.openxmlformats.org/officeDocument/2006/relationships/image" Target="../media/image43.png"/><Relationship Id="rId34" Type="http://schemas.openxmlformats.org/officeDocument/2006/relationships/image" Target="../media/image5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microsoft.com/office/2007/relationships/hdphoto" Target="../media/hdphoto1.wdp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32" Type="http://schemas.openxmlformats.org/officeDocument/2006/relationships/image" Target="../media/image51.png"/><Relationship Id="rId37" Type="http://schemas.openxmlformats.org/officeDocument/2006/relationships/image" Target="../media/image55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png"/><Relationship Id="rId28" Type="http://schemas.openxmlformats.org/officeDocument/2006/relationships/image" Target="../media/image22.svg"/><Relationship Id="rId36" Type="http://schemas.openxmlformats.org/officeDocument/2006/relationships/image" Target="../media/image54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31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svg"/><Relationship Id="rId27" Type="http://schemas.openxmlformats.org/officeDocument/2006/relationships/image" Target="../media/image21.png"/><Relationship Id="rId30" Type="http://schemas.openxmlformats.org/officeDocument/2006/relationships/image" Target="../media/image50.svg"/><Relationship Id="rId35" Type="http://schemas.openxmlformats.org/officeDocument/2006/relationships/image" Target="../media/image53.svg"/><Relationship Id="rId8" Type="http://schemas.openxmlformats.org/officeDocument/2006/relationships/image" Target="../media/image30.svg"/><Relationship Id="rId3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2.sv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23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sv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7921-F88B-C343-A728-581FECE2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639" y="938430"/>
            <a:ext cx="4500573" cy="37642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400" dirty="0"/>
              <a:t>Succeed in the Life Sciences </a:t>
            </a:r>
            <a:br>
              <a:rPr lang="en-US" sz="4400" dirty="0"/>
            </a:br>
            <a:r>
              <a:rPr lang="en-US" sz="4400" dirty="0"/>
              <a:t>with R/Python</a:t>
            </a:r>
            <a:br>
              <a:rPr lang="en-US" sz="4400" dirty="0"/>
            </a:br>
            <a:r>
              <a:rPr lang="en-US" sz="4400" dirty="0"/>
              <a:t>and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85A3C-2DB8-18D9-968A-8B66EC3E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831" y="6155668"/>
            <a:ext cx="2306598" cy="497540"/>
          </a:xfrm>
          <a:noFill/>
        </p:spPr>
        <p:txBody>
          <a:bodyPr anchor="ctr">
            <a:normAutofit fontScale="92500"/>
          </a:bodyPr>
          <a:lstStyle/>
          <a:p>
            <a:pPr algn="l"/>
            <a:r>
              <a:rPr lang="en-US" sz="1800" b="1" dirty="0"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</p:txBody>
      </p:sp>
      <p:pic>
        <p:nvPicPr>
          <p:cNvPr id="9" name="Picture 8" descr="A picture containing colorful, decorated, blue, hydrozoan&#10;&#10;Description automatically generated">
            <a:extLst>
              <a:ext uri="{FF2B5EF4-FFF2-40B4-BE49-F238E27FC236}">
                <a16:creationId xmlns:a16="http://schemas.microsoft.com/office/drawing/2014/main" id="{405863F6-B3F3-1328-BA08-11942921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697A6-3CE8-DF95-0FBF-A5476B3BCED1}"/>
              </a:ext>
            </a:extLst>
          </p:cNvPr>
          <p:cNvSpPr txBox="1"/>
          <p:nvPr/>
        </p:nvSpPr>
        <p:spPr>
          <a:xfrm>
            <a:off x="9590925" y="5919570"/>
            <a:ext cx="2261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Righteous" panose="02010506000000020000" pitchFamily="2" charset="0"/>
              </a:rPr>
              <a:t>&lt;Tuple&gt;</a:t>
            </a:r>
          </a:p>
        </p:txBody>
      </p:sp>
    </p:spTree>
    <p:extLst>
      <p:ext uri="{BB962C8B-B14F-4D97-AF65-F5344CB8AC3E}">
        <p14:creationId xmlns:p14="http://schemas.microsoft.com/office/powerpoint/2010/main" val="24500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(Real Edition)</a:t>
            </a:r>
          </a:p>
        </p:txBody>
      </p:sp>
      <p:pic>
        <p:nvPicPr>
          <p:cNvPr id="4" name="Picture 3" descr="A chair with clothes on it&#10;&#10;Description automatically generated">
            <a:extLst>
              <a:ext uri="{FF2B5EF4-FFF2-40B4-BE49-F238E27FC236}">
                <a16:creationId xmlns:a16="http://schemas.microsoft.com/office/drawing/2014/main" id="{2E632CE4-DCBE-FF26-6199-E8BBDEF9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9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(Shelf Edition)</a:t>
            </a:r>
          </a:p>
        </p:txBody>
      </p:sp>
      <p:pic>
        <p:nvPicPr>
          <p:cNvPr id="5" name="Picture 4" descr="A chair with a stack of clothes&#10;&#10;Description automatically generated">
            <a:extLst>
              <a:ext uri="{FF2B5EF4-FFF2-40B4-BE49-F238E27FC236}">
                <a16:creationId xmlns:a16="http://schemas.microsoft.com/office/drawing/2014/main" id="{F029031E-CEFE-59FB-5634-D0717ADB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helf with clothes and shoes in front of a blue wall&#10;&#10;Description automatically generated">
            <a:extLst>
              <a:ext uri="{FF2B5EF4-FFF2-40B4-BE49-F238E27FC236}">
                <a16:creationId xmlns:a16="http://schemas.microsoft.com/office/drawing/2014/main" id="{B5633C9B-8362-3609-217B-6AD6F5A42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626ED5-D8A3-D9EC-4CB8-B87A83082845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(Ideal Edition)</a:t>
            </a:r>
          </a:p>
        </p:txBody>
      </p:sp>
    </p:spTree>
    <p:extLst>
      <p:ext uri="{BB962C8B-B14F-4D97-AF65-F5344CB8AC3E}">
        <p14:creationId xmlns:p14="http://schemas.microsoft.com/office/powerpoint/2010/main" val="993299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0380B-FF2C-CC06-E752-0B29606A752A}"/>
              </a:ext>
            </a:extLst>
          </p:cNvPr>
          <p:cNvSpPr/>
          <p:nvPr/>
        </p:nvSpPr>
        <p:spPr>
          <a:xfrm>
            <a:off x="265107" y="416924"/>
            <a:ext cx="11612689" cy="5963291"/>
          </a:xfrm>
          <a:prstGeom prst="rect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BC407-48E7-FC45-0FC4-81A95D65DE61}"/>
              </a:ext>
            </a:extLst>
          </p:cNvPr>
          <p:cNvSpPr/>
          <p:nvPr/>
        </p:nvSpPr>
        <p:spPr>
          <a:xfrm>
            <a:off x="1098785" y="2682127"/>
            <a:ext cx="3108122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Run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23B12-EC02-9EEF-2A0A-B87BC8E49785}"/>
              </a:ext>
            </a:extLst>
          </p:cNvPr>
          <p:cNvSpPr/>
          <p:nvPr/>
        </p:nvSpPr>
        <p:spPr>
          <a:xfrm>
            <a:off x="1098785" y="3750988"/>
            <a:ext cx="186297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exome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BC4A-6633-8CD6-B159-F144FE6E00A0}"/>
              </a:ext>
            </a:extLst>
          </p:cNvPr>
          <p:cNvSpPr txBox="1"/>
          <p:nvPr/>
        </p:nvSpPr>
        <p:spPr>
          <a:xfrm>
            <a:off x="10747358" y="429755"/>
            <a:ext cx="1130438" cy="300082"/>
          </a:xfrm>
          <a:prstGeom prst="rect">
            <a:avLst/>
          </a:prstGeom>
          <a:solidFill>
            <a:srgbClr val="37C2B1"/>
          </a:solidFill>
          <a:ln w="38100">
            <a:solidFill>
              <a:srgbClr val="37C2B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Segoe UI"/>
              </a:rPr>
              <a:t>datalake01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B1212-253C-7081-F2E2-D12778B83D53}"/>
              </a:ext>
            </a:extLst>
          </p:cNvPr>
          <p:cNvSpPr/>
          <p:nvPr/>
        </p:nvSpPr>
        <p:spPr>
          <a:xfrm>
            <a:off x="1098785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0D4F-B363-9506-ACE5-86C3DABFD8C7}"/>
              </a:ext>
            </a:extLst>
          </p:cNvPr>
          <p:cNvGrpSpPr/>
          <p:nvPr/>
        </p:nvGrpSpPr>
        <p:grpSpPr>
          <a:xfrm>
            <a:off x="777000" y="5468673"/>
            <a:ext cx="2363668" cy="497419"/>
            <a:chOff x="2253925" y="4802296"/>
            <a:chExt cx="2363668" cy="4974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85C66-87EE-0A56-C3F0-507444CF0505}"/>
                </a:ext>
              </a:extLst>
            </p:cNvPr>
            <p:cNvSpPr/>
            <p:nvPr/>
          </p:nvSpPr>
          <p:spPr>
            <a:xfrm>
              <a:off x="2396797" y="4933955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8751"/>
                </a:solidFill>
                <a:effectLst/>
                <a:uLnTx/>
                <a:uFillTx/>
                <a:latin typeface="Open Sans Extra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90AD7-D95B-9799-3F89-DC5A683B62A1}"/>
                </a:ext>
              </a:extLst>
            </p:cNvPr>
            <p:cNvSpPr/>
            <p:nvPr/>
          </p:nvSpPr>
          <p:spPr>
            <a:xfrm>
              <a:off x="2253925" y="48022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"/>
                  <a:cs typeface="Segoe UI"/>
                </a:rPr>
                <a:t>sample-abc-123_R1.fastq.gz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890473-63B0-5D9F-E553-7A966C73252C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2281653" y="2310933"/>
            <a:ext cx="248659" cy="493728"/>
          </a:xfrm>
          <a:prstGeom prst="bentConnector3">
            <a:avLst>
              <a:gd name="adj1" fmla="val 3574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79C885-AE55-308C-E911-7CB421A3FA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1990247" y="3088388"/>
            <a:ext cx="702623" cy="6225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D1964A1-372D-8624-2399-8AF8358393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1621640" y="4295960"/>
            <a:ext cx="587364" cy="22989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5254E10-A4D2-A48C-6B8A-BFF2A97A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160" y="859677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77134-D43B-B9E6-6DF9-1FBAEC0AE7A8}"/>
              </a:ext>
            </a:extLst>
          </p:cNvPr>
          <p:cNvSpPr/>
          <p:nvPr/>
        </p:nvSpPr>
        <p:spPr>
          <a:xfrm>
            <a:off x="6582390" y="3750988"/>
            <a:ext cx="234356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phenotypes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01DFF-5F1E-C41A-3231-45E7769EE1DE}"/>
              </a:ext>
            </a:extLst>
          </p:cNvPr>
          <p:cNvSpPr/>
          <p:nvPr/>
        </p:nvSpPr>
        <p:spPr>
          <a:xfrm>
            <a:off x="9231150" y="4269173"/>
            <a:ext cx="2299434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sample-abc-123_pheno.json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528C60-6137-4F88-4D56-6D7BC0B0FA31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8325247" y="3546149"/>
            <a:ext cx="334827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BEDF47-188F-08FE-2BEB-343BBDB6690D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4852197" y="849014"/>
            <a:ext cx="702623" cy="51013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1F015-81AB-919F-FC6A-CF833161963C}"/>
              </a:ext>
            </a:extLst>
          </p:cNvPr>
          <p:cNvSpPr/>
          <p:nvPr/>
        </p:nvSpPr>
        <p:spPr>
          <a:xfrm>
            <a:off x="1098785" y="4704590"/>
            <a:ext cx="140317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raw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52F7C-D6DA-18CB-9134-EA9C35B4FFFC}"/>
              </a:ext>
            </a:extLst>
          </p:cNvPr>
          <p:cNvSpPr/>
          <p:nvPr/>
        </p:nvSpPr>
        <p:spPr>
          <a:xfrm>
            <a:off x="3260666" y="4704590"/>
            <a:ext cx="174676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completed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83AA50-FD78-8756-3F2E-F1C859356D59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16200000" flipH="1">
            <a:off x="1644964" y="5226238"/>
            <a:ext cx="397845" cy="870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4345C4-BD2C-FC7D-1817-506293310A6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16200000" flipH="1">
            <a:off x="2788477" y="3359019"/>
            <a:ext cx="587364" cy="210377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2F5AA-C725-40A1-B228-2C2C85284E23}"/>
              </a:ext>
            </a:extLst>
          </p:cNvPr>
          <p:cNvSpPr/>
          <p:nvPr/>
        </p:nvSpPr>
        <p:spPr>
          <a:xfrm>
            <a:off x="9231150" y="5337779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sample-abc-123_align.bam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20282A-8503-4D45-48A5-CF18493F89B6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flipV="1">
            <a:off x="5728641" y="5527158"/>
            <a:ext cx="455972" cy="19718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261DC-1E5A-6856-0BE5-DF71DFB24EA5}"/>
              </a:ext>
            </a:extLst>
          </p:cNvPr>
          <p:cNvSpPr/>
          <p:nvPr/>
        </p:nvSpPr>
        <p:spPr>
          <a:xfrm>
            <a:off x="6184613" y="5344039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alignments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5ABA7D-ED2A-3398-1B21-8D54764854A5}"/>
              </a:ext>
            </a:extLst>
          </p:cNvPr>
          <p:cNvSpPr/>
          <p:nvPr/>
        </p:nvSpPr>
        <p:spPr>
          <a:xfrm>
            <a:off x="6184613" y="5807498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variants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896F5DC-2D58-AE55-C272-33D785ED00BA}"/>
              </a:ext>
            </a:extLst>
          </p:cNvPr>
          <p:cNvCxnSpPr>
            <a:cxnSpLocks/>
            <a:stCxn id="42" idx="3"/>
            <a:endCxn id="25" idx="1"/>
          </p:cNvCxnSpPr>
          <p:nvPr/>
        </p:nvCxnSpPr>
        <p:spPr>
          <a:xfrm>
            <a:off x="5728641" y="5724344"/>
            <a:ext cx="455972" cy="26627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15BCF-3E0B-2094-4942-020E15A58847}"/>
              </a:ext>
            </a:extLst>
          </p:cNvPr>
          <p:cNvSpPr/>
          <p:nvPr/>
        </p:nvSpPr>
        <p:spPr>
          <a:xfrm>
            <a:off x="9231150" y="5808197"/>
            <a:ext cx="2299437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sample-abc-123_variants.vcf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D877-BE80-9A04-E919-B917CE18984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8459486" y="5520659"/>
            <a:ext cx="771664" cy="6499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CDB0-061B-047C-9703-6AC10C0EB4A9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459486" y="5990617"/>
            <a:ext cx="771664" cy="460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4F2CFA-3048-B115-F6E7-AA26E84ECBB2}"/>
              </a:ext>
            </a:extLst>
          </p:cNvPr>
          <p:cNvSpPr txBox="1"/>
          <p:nvPr/>
        </p:nvSpPr>
        <p:spPr>
          <a:xfrm>
            <a:off x="265107" y="416924"/>
            <a:ext cx="1035861" cy="300082"/>
          </a:xfrm>
          <a:prstGeom prst="rect">
            <a:avLst/>
          </a:prstGeom>
          <a:solidFill>
            <a:schemeClr val="tx1"/>
          </a:solidFill>
          <a:ln w="38100">
            <a:solidFill>
              <a:srgbClr val="37C2B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datalake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A5E046-132F-3944-0C54-87CEB123DA1E}"/>
              </a:ext>
            </a:extLst>
          </p:cNvPr>
          <p:cNvSpPr/>
          <p:nvPr/>
        </p:nvSpPr>
        <p:spPr>
          <a:xfrm>
            <a:off x="9231150" y="4725137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sample-abc-123_labtest.csv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E8BC54-A77E-6E22-511C-E10FFC814882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8097265" y="3774131"/>
            <a:ext cx="790791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Graphic 32" descr="Folder with solid fill">
            <a:extLst>
              <a:ext uri="{FF2B5EF4-FFF2-40B4-BE49-F238E27FC236}">
                <a16:creationId xmlns:a16="http://schemas.microsoft.com/office/drawing/2014/main" id="{D84BF367-A756-7340-0848-71F1DA72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2143" y="1390196"/>
            <a:ext cx="541234" cy="541234"/>
          </a:xfrm>
          <a:prstGeom prst="rect">
            <a:avLst/>
          </a:prstGeom>
        </p:spPr>
      </p:pic>
      <p:pic>
        <p:nvPicPr>
          <p:cNvPr id="34" name="Graphic 33" descr="Paper with solid fill">
            <a:extLst>
              <a:ext uri="{FF2B5EF4-FFF2-40B4-BE49-F238E27FC236}">
                <a16:creationId xmlns:a16="http://schemas.microsoft.com/office/drawing/2014/main" id="{866D1D52-9169-C51D-4633-CF94E1C5C0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43881" y="1898714"/>
            <a:ext cx="539496" cy="5412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1831FC0-619F-CEC8-2A14-637D9DE08C41}"/>
              </a:ext>
            </a:extLst>
          </p:cNvPr>
          <p:cNvSpPr/>
          <p:nvPr/>
        </p:nvSpPr>
        <p:spPr>
          <a:xfrm>
            <a:off x="1098785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43BD9-09DA-7F4A-A0C0-F4C8BA188123}"/>
              </a:ext>
            </a:extLst>
          </p:cNvPr>
          <p:cNvSpPr/>
          <p:nvPr/>
        </p:nvSpPr>
        <p:spPr>
          <a:xfrm>
            <a:off x="1098785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company_abc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91B07E-47FB-E27A-0A2E-E0F43D124BF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159118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2123F6-C4AC-5091-E1EA-CECBBF09B398}"/>
              </a:ext>
            </a:extLst>
          </p:cNvPr>
          <p:cNvCxnSpPr>
            <a:cxnSpLocks/>
            <a:stCxn id="35" idx="2"/>
            <a:endCxn id="6" idx="0"/>
          </p:cNvCxnSpPr>
          <p:nvPr/>
        </p:nvCxnSpPr>
        <p:spPr>
          <a:xfrm>
            <a:off x="2159118" y="1833776"/>
            <a:ext cx="0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8144E-46C3-CF3A-B683-852013370F2B}"/>
              </a:ext>
            </a:extLst>
          </p:cNvPr>
          <p:cNvSpPr/>
          <p:nvPr/>
        </p:nvSpPr>
        <p:spPr>
          <a:xfrm>
            <a:off x="4720099" y="206359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33A092-78ED-FD52-7A85-8E1FB92A90D7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>
            <a:off x="5780432" y="1831862"/>
            <a:ext cx="0" cy="231729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BD003-26F3-D7E0-0286-11F3D5998B4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80432" y="2429828"/>
            <a:ext cx="0" cy="356398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2B85B7-CD16-9B24-43DB-4AF460DD4889}"/>
              </a:ext>
            </a:extLst>
          </p:cNvPr>
          <p:cNvSpPr/>
          <p:nvPr/>
        </p:nvSpPr>
        <p:spPr>
          <a:xfrm>
            <a:off x="3453768" y="5541225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Session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123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307C22A-7373-238E-8FF4-D6EEF74B21B6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rot="16200000" flipH="1">
            <a:off x="4127428" y="5077447"/>
            <a:ext cx="470397" cy="45715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2B3B705-649F-9538-59CD-78E3A5593A50}"/>
              </a:ext>
            </a:extLst>
          </p:cNvPr>
          <p:cNvSpPr/>
          <p:nvPr/>
        </p:nvSpPr>
        <p:spPr>
          <a:xfrm>
            <a:off x="4720099" y="1465625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60823D-DBB9-B4A6-3833-47AC05B95213}"/>
              </a:ext>
            </a:extLst>
          </p:cNvPr>
          <p:cNvSpPr/>
          <p:nvPr/>
        </p:nvSpPr>
        <p:spPr>
          <a:xfrm>
            <a:off x="8349784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608D9-7AAC-971F-32F7-31D6A8B43B73}"/>
              </a:ext>
            </a:extLst>
          </p:cNvPr>
          <p:cNvSpPr/>
          <p:nvPr/>
        </p:nvSpPr>
        <p:spPr>
          <a:xfrm>
            <a:off x="8341412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206CB-1472-9D41-43B6-CA43BEC5D187}"/>
              </a:ext>
            </a:extLst>
          </p:cNvPr>
          <p:cNvSpPr/>
          <p:nvPr/>
        </p:nvSpPr>
        <p:spPr>
          <a:xfrm>
            <a:off x="8341412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company_def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09F91F-960E-5BA0-01CB-5E8BD325C64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9401745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8AA966-5940-1AA9-E6A5-E9219B9AAD67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401745" y="1833776"/>
            <a:ext cx="8372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12D4B7-7414-9476-F101-7FC017499095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410116" y="2433468"/>
            <a:ext cx="1" cy="376084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3AAEC5-D25F-215C-F785-65FC101C64AA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16200000" flipH="1">
            <a:off x="3847103" y="-467704"/>
            <a:ext cx="245344" cy="3621314"/>
          </a:xfrm>
          <a:prstGeom prst="bentConnector3">
            <a:avLst>
              <a:gd name="adj1" fmla="val 2943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9722EA-0049-457A-0067-869F5F4AC2B8}"/>
              </a:ext>
            </a:extLst>
          </p:cNvPr>
          <p:cNvSpPr/>
          <p:nvPr/>
        </p:nvSpPr>
        <p:spPr>
          <a:xfrm>
            <a:off x="3813518" y="3750988"/>
            <a:ext cx="221979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lang="en-US" sz="1350" kern="0" dirty="0">
                <a:solidFill>
                  <a:srgbClr val="E5DEDB"/>
                </a:solidFill>
                <a:latin typeface="Consolas" panose="020B0609020204030204" pitchFamily="49" charset="0"/>
                <a:cs typeface="Segoe UI"/>
              </a:rPr>
              <a:t>pathology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61BBBFF-4DD9-E19D-EECD-AD7517AB479F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 rot="16200000" flipH="1">
            <a:off x="3436820" y="2264390"/>
            <a:ext cx="702623" cy="227057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6061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585-83ED-5B56-269B-F6FEB5EE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and </a:t>
            </a:r>
            <a:r>
              <a:rPr lang="en-US" dirty="0" err="1"/>
              <a:t>Lakehouses</a:t>
            </a:r>
            <a:br>
              <a:rPr lang="en-US" dirty="0"/>
            </a:br>
            <a:r>
              <a:rPr lang="en-US" sz="2700" dirty="0" err="1"/>
              <a:t>OneLake</a:t>
            </a:r>
            <a:r>
              <a:rPr lang="en-US" sz="2700" dirty="0"/>
              <a:t>: Unification to Break Down Data Siloes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0CE666-C3D7-B199-0FE6-C9476CEA1E65}"/>
              </a:ext>
            </a:extLst>
          </p:cNvPr>
          <p:cNvSpPr/>
          <p:nvPr/>
        </p:nvSpPr>
        <p:spPr>
          <a:xfrm>
            <a:off x="8493331" y="4501261"/>
            <a:ext cx="3352800" cy="1785239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 Tip:</a:t>
            </a:r>
          </a:p>
          <a:p>
            <a:pPr algn="ctr"/>
            <a:endParaRPr lang="en-US" sz="1100" b="1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Define Your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“Unit of Work”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DD22-178E-5D80-2A4C-A5098B63BEC2}"/>
              </a:ext>
            </a:extLst>
          </p:cNvPr>
          <p:cNvGrpSpPr/>
          <p:nvPr/>
        </p:nvGrpSpPr>
        <p:grpSpPr>
          <a:xfrm>
            <a:off x="548640" y="1888349"/>
            <a:ext cx="7581900" cy="4398152"/>
            <a:chOff x="2255520" y="1240648"/>
            <a:chExt cx="7581900" cy="4398152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49D59-9A46-0C17-1853-A2EC436ED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" t="4142" r="2789" b="3692"/>
            <a:stretch/>
          </p:blipFill>
          <p:spPr>
            <a:xfrm>
              <a:off x="2255520" y="1240648"/>
              <a:ext cx="7581900" cy="439815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9A928-6B97-C711-BEB4-65E4F0B797EF}"/>
                </a:ext>
              </a:extLst>
            </p:cNvPr>
            <p:cNvSpPr/>
            <p:nvPr/>
          </p:nvSpPr>
          <p:spPr>
            <a:xfrm>
              <a:off x="3200400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3E393-9577-B8E4-10CC-F1E854EBC431}"/>
                </a:ext>
              </a:extLst>
            </p:cNvPr>
            <p:cNvGrpSpPr/>
            <p:nvPr/>
          </p:nvGrpSpPr>
          <p:grpSpPr>
            <a:xfrm>
              <a:off x="3276248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D2061E-65EE-9BAF-D8AA-2CA25114A86C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98F683-D15F-5C87-E177-C7A86D6D75F6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Research Outcomes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DEAF3-3529-4CEE-C964-231C6E973417}"/>
                </a:ext>
              </a:extLst>
            </p:cNvPr>
            <p:cNvSpPr/>
            <p:nvPr/>
          </p:nvSpPr>
          <p:spPr>
            <a:xfrm>
              <a:off x="4007644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0CE62-3118-B23B-EDF6-5AAB5FED47B7}"/>
                </a:ext>
              </a:extLst>
            </p:cNvPr>
            <p:cNvGrpSpPr/>
            <p:nvPr/>
          </p:nvGrpSpPr>
          <p:grpSpPr>
            <a:xfrm>
              <a:off x="4062482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699874D-9C0D-0B0B-58FC-D083913D255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2EE2B8-D1D1-40EA-2217-4D42615632B0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Experiment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7327D-7BCE-ED76-039C-920F2726593C}"/>
                </a:ext>
              </a:extLst>
            </p:cNvPr>
            <p:cNvSpPr/>
            <p:nvPr/>
          </p:nvSpPr>
          <p:spPr>
            <a:xfrm>
              <a:off x="7500938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9A60E6-3811-934D-05DB-45E436642FD0}"/>
                </a:ext>
              </a:extLst>
            </p:cNvPr>
            <p:cNvGrpSpPr/>
            <p:nvPr/>
          </p:nvGrpSpPr>
          <p:grpSpPr>
            <a:xfrm>
              <a:off x="7576786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EE57C-D1F9-66F6-66D4-51377162B34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D86CD1-FD99-C112-72ED-20D0396249F8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Variant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Lakehouse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A4E982-C3C9-05F5-10ED-1C224D704FF5}"/>
                </a:ext>
              </a:extLst>
            </p:cNvPr>
            <p:cNvSpPr/>
            <p:nvPr/>
          </p:nvSpPr>
          <p:spPr>
            <a:xfrm>
              <a:off x="8308182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EEDC5F-8331-66AB-02FE-91F6C9E6C71D}"/>
                </a:ext>
              </a:extLst>
            </p:cNvPr>
            <p:cNvGrpSpPr/>
            <p:nvPr/>
          </p:nvGrpSpPr>
          <p:grpSpPr>
            <a:xfrm>
              <a:off x="8363020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8870A-D8AE-3CB8-6A82-72EA88812BB4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51AD15-2369-F96F-ED77-41CA0F7640DE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Clinical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Trial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5E455-F8D1-52B3-BEBA-8B78C90390F2}"/>
              </a:ext>
            </a:extLst>
          </p:cNvPr>
          <p:cNvSpPr txBox="1"/>
          <p:nvPr/>
        </p:nvSpPr>
        <p:spPr>
          <a:xfrm>
            <a:off x="1438836" y="5018091"/>
            <a:ext cx="156882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490-E821-DC84-4BE0-A3814C0469E5}"/>
              </a:ext>
            </a:extLst>
          </p:cNvPr>
          <p:cNvSpPr txBox="1"/>
          <p:nvPr/>
        </p:nvSpPr>
        <p:spPr>
          <a:xfrm>
            <a:off x="5795419" y="5018090"/>
            <a:ext cx="139083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Omics Workspace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83806C-D6C5-0359-9E39-1D7E9ADE234E}"/>
              </a:ext>
            </a:extLst>
          </p:cNvPr>
          <p:cNvSpPr/>
          <p:nvPr/>
        </p:nvSpPr>
        <p:spPr>
          <a:xfrm>
            <a:off x="8493331" y="188834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Shared Compute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C01BCE-1A95-38EC-012C-75E525E1BB8C}"/>
              </a:ext>
            </a:extLst>
          </p:cNvPr>
          <p:cNvSpPr/>
          <p:nvPr/>
        </p:nvSpPr>
        <p:spPr>
          <a:xfrm>
            <a:off x="8493331" y="275417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One Security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F4E2E3-CBCA-983C-B778-23815504476D}"/>
              </a:ext>
            </a:extLst>
          </p:cNvPr>
          <p:cNvSpPr/>
          <p:nvPr/>
        </p:nvSpPr>
        <p:spPr>
          <a:xfrm>
            <a:off x="8493331" y="3627720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All-in on .Parquet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5B23B-605D-6B2A-E1DC-BEAAAB4BEB9A}"/>
              </a:ext>
            </a:extLst>
          </p:cNvPr>
          <p:cNvSpPr txBox="1"/>
          <p:nvPr/>
        </p:nvSpPr>
        <p:spPr>
          <a:xfrm>
            <a:off x="2602377" y="5382020"/>
            <a:ext cx="3618298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Management and Governance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17945-7569-E7BB-1738-B417E9B524D4}"/>
              </a:ext>
            </a:extLst>
          </p:cNvPr>
          <p:cNvSpPr txBox="1"/>
          <p:nvPr/>
        </p:nvSpPr>
        <p:spPr>
          <a:xfrm>
            <a:off x="3707461" y="4726955"/>
            <a:ext cx="1264257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B37C42-4EA3-BF2F-2A44-4420E4DF78EC}"/>
              </a:ext>
            </a:extLst>
          </p:cNvPr>
          <p:cNvSpPr txBox="1"/>
          <p:nvPr/>
        </p:nvSpPr>
        <p:spPr>
          <a:xfrm>
            <a:off x="3655399" y="3201595"/>
            <a:ext cx="133504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FAB4D3-49AE-C150-4F01-767EEEAB43D3}"/>
              </a:ext>
            </a:extLst>
          </p:cNvPr>
          <p:cNvSpPr/>
          <p:nvPr/>
        </p:nvSpPr>
        <p:spPr>
          <a:xfrm>
            <a:off x="1285637" y="313670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T-SQL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3D61A9-EFE1-79B3-8313-AC4CB0A64D70}"/>
              </a:ext>
            </a:extLst>
          </p:cNvPr>
          <p:cNvSpPr/>
          <p:nvPr/>
        </p:nvSpPr>
        <p:spPr>
          <a:xfrm>
            <a:off x="2044638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Spark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A47195-4DE9-42E1-FAF1-1B674D292B2F}"/>
              </a:ext>
            </a:extLst>
          </p:cNvPr>
          <p:cNvSpPr/>
          <p:nvPr/>
        </p:nvSpPr>
        <p:spPr>
          <a:xfrm>
            <a:off x="6756162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918AF2-8405-6C9B-1F99-AB28E5C1C647}"/>
              </a:ext>
            </a:extLst>
          </p:cNvPr>
          <p:cNvSpPr/>
          <p:nvPr/>
        </p:nvSpPr>
        <p:spPr>
          <a:xfrm>
            <a:off x="6005264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D08126-6548-A440-23CA-620BB37A48BA}"/>
              </a:ext>
            </a:extLst>
          </p:cNvPr>
          <p:cNvSpPr txBox="1"/>
          <p:nvPr/>
        </p:nvSpPr>
        <p:spPr>
          <a:xfrm>
            <a:off x="1101331" y="2540763"/>
            <a:ext cx="5549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A951F-F8E9-F15B-F4BC-11850E0BBA06}"/>
              </a:ext>
            </a:extLst>
          </p:cNvPr>
          <p:cNvSpPr txBox="1"/>
          <p:nvPr/>
        </p:nvSpPr>
        <p:spPr>
          <a:xfrm>
            <a:off x="1916114" y="254076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1C9D-B7CE-D4B6-634C-4CDB132D30FE}"/>
              </a:ext>
            </a:extLst>
          </p:cNvPr>
          <p:cNvSpPr txBox="1"/>
          <p:nvPr/>
        </p:nvSpPr>
        <p:spPr>
          <a:xfrm>
            <a:off x="2890343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38426-B597-D356-412A-11E3D394DE0F}"/>
              </a:ext>
            </a:extLst>
          </p:cNvPr>
          <p:cNvSpPr txBox="1"/>
          <p:nvPr/>
        </p:nvSpPr>
        <p:spPr>
          <a:xfrm>
            <a:off x="3879437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A4EE5-4A88-3A27-791C-7A568A7C1786}"/>
              </a:ext>
            </a:extLst>
          </p:cNvPr>
          <p:cNvSpPr txBox="1"/>
          <p:nvPr/>
        </p:nvSpPr>
        <p:spPr>
          <a:xfrm>
            <a:off x="4854243" y="2540243"/>
            <a:ext cx="915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Real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E8C536-697A-8596-B6E4-0D8969B7B047}"/>
              </a:ext>
            </a:extLst>
          </p:cNvPr>
          <p:cNvSpPr txBox="1"/>
          <p:nvPr/>
        </p:nvSpPr>
        <p:spPr>
          <a:xfrm>
            <a:off x="5982090" y="2606971"/>
            <a:ext cx="62869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02D6B0-0541-8156-C59D-94D74889EEFB}"/>
              </a:ext>
            </a:extLst>
          </p:cNvPr>
          <p:cNvSpPr txBox="1"/>
          <p:nvPr/>
        </p:nvSpPr>
        <p:spPr>
          <a:xfrm>
            <a:off x="6972083" y="2540243"/>
            <a:ext cx="63671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92FA0-D312-E117-BFC8-FD2BFB50A2C5}"/>
              </a:ext>
            </a:extLst>
          </p:cNvPr>
          <p:cNvSpPr txBox="1"/>
          <p:nvPr/>
        </p:nvSpPr>
        <p:spPr>
          <a:xfrm>
            <a:off x="5751987" y="4695292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2BC25-A283-DFCD-E098-3CD6C83C7097}"/>
              </a:ext>
            </a:extLst>
          </p:cNvPr>
          <p:cNvSpPr txBox="1"/>
          <p:nvPr/>
        </p:nvSpPr>
        <p:spPr>
          <a:xfrm>
            <a:off x="6522189" y="4695349"/>
            <a:ext cx="694422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45C53-EED5-9EB4-D819-05FCFB233B5E}"/>
              </a:ext>
            </a:extLst>
          </p:cNvPr>
          <p:cNvSpPr txBox="1"/>
          <p:nvPr/>
        </p:nvSpPr>
        <p:spPr>
          <a:xfrm>
            <a:off x="1440575" y="4698844"/>
            <a:ext cx="69442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C919C-0CA9-46EE-F32C-A025DA87C851}"/>
              </a:ext>
            </a:extLst>
          </p:cNvPr>
          <p:cNvSpPr txBox="1"/>
          <p:nvPr/>
        </p:nvSpPr>
        <p:spPr>
          <a:xfrm>
            <a:off x="2242837" y="4698901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</p:spTree>
    <p:extLst>
      <p:ext uri="{BB962C8B-B14F-4D97-AF65-F5344CB8AC3E}">
        <p14:creationId xmlns:p14="http://schemas.microsoft.com/office/powerpoint/2010/main" val="105666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163A-55D5-6A0F-5509-A4D417E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Organization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3974-3824-E86A-1FC3-05A33A4D1B9D}"/>
              </a:ext>
            </a:extLst>
          </p:cNvPr>
          <p:cNvSpPr txBox="1"/>
          <p:nvPr/>
        </p:nvSpPr>
        <p:spPr>
          <a:xfrm>
            <a:off x="1097280" y="1682542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Queries Across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E57AA-0C18-8B7B-305C-06D30E3499BB}"/>
              </a:ext>
            </a:extLst>
          </p:cNvPr>
          <p:cNvSpPr txBox="1"/>
          <p:nvPr/>
        </p:nvSpPr>
        <p:spPr>
          <a:xfrm>
            <a:off x="964191" y="2051874"/>
            <a:ext cx="463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Using tools like Azure Synapse Analytics or Azure Databricks, we can query across sets of files in a data lake 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(as long as it’s organized).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FC81C5-8512-32E5-CFD8-F323A9FA1FE1}"/>
              </a:ext>
            </a:extLst>
          </p:cNvPr>
          <p:cNvGrpSpPr/>
          <p:nvPr/>
        </p:nvGrpSpPr>
        <p:grpSpPr>
          <a:xfrm>
            <a:off x="1934433" y="3488543"/>
            <a:ext cx="2698429" cy="2431726"/>
            <a:chOff x="1271347" y="3711612"/>
            <a:chExt cx="2698429" cy="24317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E377694-0BA9-A2C3-6B4B-E5BB3394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1299" y="4422141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A1ABE4-6A94-42DF-6EC8-9B42B70D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4638" y="3711612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 descr="A picture containing drawing, clock, light&#10;&#10;Description automatically generated">
              <a:extLst>
                <a:ext uri="{FF2B5EF4-FFF2-40B4-BE49-F238E27FC236}">
                  <a16:creationId xmlns:a16="http://schemas.microsoft.com/office/drawing/2014/main" id="{71059D11-870D-31DD-5652-BD661C3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638" y="5195928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49790-1474-7DC4-643C-AF26F0CC8A5A}"/>
                </a:ext>
              </a:extLst>
            </p:cNvPr>
            <p:cNvSpPr txBox="1"/>
            <p:nvPr/>
          </p:nvSpPr>
          <p:spPr>
            <a:xfrm>
              <a:off x="1271347" y="5107941"/>
              <a:ext cx="11657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Storage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(Data Lake)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90CD5-9B3F-7605-6FE8-389D4AF18A83}"/>
                </a:ext>
              </a:extLst>
            </p:cNvPr>
            <p:cNvSpPr txBox="1"/>
            <p:nvPr/>
          </p:nvSpPr>
          <p:spPr>
            <a:xfrm>
              <a:off x="2679841" y="4421367"/>
              <a:ext cx="1215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Synapse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Analytics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BDD7-3D73-B082-869F-F91CF047BE7A}"/>
                </a:ext>
              </a:extLst>
            </p:cNvPr>
            <p:cNvSpPr txBox="1"/>
            <p:nvPr/>
          </p:nvSpPr>
          <p:spPr>
            <a:xfrm>
              <a:off x="2605299" y="5881728"/>
              <a:ext cx="1364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Databricks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75CD1E6-2C77-6DB5-8A42-2D57FE0F9D43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2197099" y="4054512"/>
              <a:ext cx="747539" cy="71052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39724E-0033-62CA-095B-7962635D665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197099" y="4765041"/>
              <a:ext cx="747539" cy="773787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D962-9427-16AC-CBFB-A08E918A65AE}"/>
              </a:ext>
            </a:extLst>
          </p:cNvPr>
          <p:cNvSpPr/>
          <p:nvPr/>
        </p:nvSpPr>
        <p:spPr>
          <a:xfrm>
            <a:off x="6286503" y="4559453"/>
            <a:ext cx="4846320" cy="11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“What is the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average abundance ratio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for all Proteomics runs for Protein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P14678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of Client X’s projects?”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F5B1C-3A22-78BA-3337-34DBCBC93764}"/>
              </a:ext>
            </a:extLst>
          </p:cNvPr>
          <p:cNvSpPr/>
          <p:nvPr/>
        </p:nvSpPr>
        <p:spPr>
          <a:xfrm>
            <a:off x="6286501" y="3302880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“Return a combined list of all s</a:t>
            </a:r>
            <a:r>
              <a:rPr lang="en-US" sz="1800" u="none" strike="noStrike" dirty="0"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pectrophotometer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readings for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Client Q’s studies in 2022.”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1EF89-35CA-8154-3D21-A7F6BCF3FDD1}"/>
              </a:ext>
            </a:extLst>
          </p:cNvPr>
          <p:cNvSpPr/>
          <p:nvPr/>
        </p:nvSpPr>
        <p:spPr>
          <a:xfrm>
            <a:off x="6286502" y="2036549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“How many of the samples in Study B have Gene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ERBB2 expression &gt; 10 TPM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RNA-seq analyses?”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7B13F-40B9-88B0-6169-7B1B0B458B2C}"/>
              </a:ext>
            </a:extLst>
          </p:cNvPr>
          <p:cNvSpPr txBox="1"/>
          <p:nvPr/>
        </p:nvSpPr>
        <p:spPr>
          <a:xfrm>
            <a:off x="3837904" y="6275280"/>
            <a:ext cx="804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datalake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study_B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rnaseq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/*/completed/expression/*.csv</a:t>
            </a:r>
          </a:p>
        </p:txBody>
      </p:sp>
    </p:spTree>
    <p:extLst>
      <p:ext uri="{BB962C8B-B14F-4D97-AF65-F5344CB8AC3E}">
        <p14:creationId xmlns:p14="http://schemas.microsoft.com/office/powerpoint/2010/main" val="1963688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B158F500-E040-BD1D-F70B-63333A9D2C61}"/>
              </a:ext>
            </a:extLst>
          </p:cNvPr>
          <p:cNvSpPr/>
          <p:nvPr/>
        </p:nvSpPr>
        <p:spPr>
          <a:xfrm>
            <a:off x="0" y="1329107"/>
            <a:ext cx="12192000" cy="5557876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/>
          </a:bodyPr>
          <a:lstStyle/>
          <a:p>
            <a:pPr algn="ctr"/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D430-7483-EE57-4C2C-6E5F75B9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kern="0" dirty="0">
                <a:latin typeface="Poppins" panose="00000500000000000000" pitchFamily="50" charset="0"/>
                <a:cs typeface="Poppins" panose="00000500000000000000" pitchFamily="50" charset="0"/>
              </a:rPr>
              <a:t>Example Architecture</a:t>
            </a:r>
            <a:endParaRPr lang="en-US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E15F7D-56E7-EBCA-C530-9885DC14D6A4}"/>
              </a:ext>
            </a:extLst>
          </p:cNvPr>
          <p:cNvSpPr txBox="1"/>
          <p:nvPr/>
        </p:nvSpPr>
        <p:spPr>
          <a:xfrm>
            <a:off x="8393436" y="5284844"/>
            <a:ext cx="175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20</a:t>
            </a:r>
            <a:endParaRPr sz="1100"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91BC7C5-9F77-266E-3D51-DBB3A3949C89}"/>
              </a:ext>
            </a:extLst>
          </p:cNvPr>
          <p:cNvSpPr/>
          <p:nvPr/>
        </p:nvSpPr>
        <p:spPr>
          <a:xfrm>
            <a:off x="3492690" y="1757692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6155131" y="0"/>
                </a:moveTo>
                <a:lnTo>
                  <a:pt x="0" y="0"/>
                </a:lnTo>
                <a:lnTo>
                  <a:pt x="0" y="3133090"/>
                </a:lnTo>
                <a:lnTo>
                  <a:pt x="4483278" y="3133090"/>
                </a:lnTo>
                <a:lnTo>
                  <a:pt x="4483278" y="4019550"/>
                </a:lnTo>
                <a:lnTo>
                  <a:pt x="6155131" y="4019550"/>
                </a:lnTo>
                <a:lnTo>
                  <a:pt x="6155131" y="3133090"/>
                </a:lnTo>
                <a:lnTo>
                  <a:pt x="6155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4" name="object 15">
            <a:extLst>
              <a:ext uri="{FF2B5EF4-FFF2-40B4-BE49-F238E27FC236}">
                <a16:creationId xmlns:a16="http://schemas.microsoft.com/office/drawing/2014/main" id="{73AA68C9-F8CE-4F05-AE83-FA2F015950D2}"/>
              </a:ext>
            </a:extLst>
          </p:cNvPr>
          <p:cNvSpPr/>
          <p:nvPr/>
        </p:nvSpPr>
        <p:spPr>
          <a:xfrm>
            <a:off x="5743955" y="2544389"/>
            <a:ext cx="2016125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A244C-DC8A-1E50-3D40-67AC7D4C8D89}"/>
              </a:ext>
            </a:extLst>
          </p:cNvPr>
          <p:cNvSpPr/>
          <p:nvPr/>
        </p:nvSpPr>
        <p:spPr>
          <a:xfrm>
            <a:off x="3492699" y="1758165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0" y="0"/>
                </a:moveTo>
                <a:lnTo>
                  <a:pt x="0" y="3132174"/>
                </a:lnTo>
                <a:lnTo>
                  <a:pt x="4483274" y="3132174"/>
                </a:lnTo>
                <a:lnTo>
                  <a:pt x="4483274" y="4019274"/>
                </a:lnTo>
                <a:lnTo>
                  <a:pt x="6155124" y="4019274"/>
                </a:lnTo>
                <a:lnTo>
                  <a:pt x="61551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EEBE7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1E8C313-A5AE-2E4F-4137-1F3287F969BB}"/>
              </a:ext>
            </a:extLst>
          </p:cNvPr>
          <p:cNvSpPr/>
          <p:nvPr/>
        </p:nvSpPr>
        <p:spPr>
          <a:xfrm>
            <a:off x="8105475" y="4900765"/>
            <a:ext cx="1436370" cy="803275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32DBCE3-1F7D-9395-688E-DBCA3E28438F}"/>
              </a:ext>
            </a:extLst>
          </p:cNvPr>
          <p:cNvSpPr txBox="1"/>
          <p:nvPr/>
        </p:nvSpPr>
        <p:spPr>
          <a:xfrm>
            <a:off x="8105467" y="4928754"/>
            <a:ext cx="14459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Sharing</a:t>
            </a:r>
          </a:p>
        </p:txBody>
      </p:sp>
      <p:pic>
        <p:nvPicPr>
          <p:cNvPr id="10" name="object 11" descr="Research with solid fill">
            <a:extLst>
              <a:ext uri="{FF2B5EF4-FFF2-40B4-BE49-F238E27FC236}">
                <a16:creationId xmlns:a16="http://schemas.microsoft.com/office/drawing/2014/main" id="{4F1E5090-A7AD-7737-1352-C918274E8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9178" y="2556465"/>
            <a:ext cx="410523" cy="410523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94F7E95C-3D6A-F54C-9646-133A1B6E861B}"/>
              </a:ext>
            </a:extLst>
          </p:cNvPr>
          <p:cNvSpPr/>
          <p:nvPr/>
        </p:nvSpPr>
        <p:spPr>
          <a:xfrm>
            <a:off x="6825153" y="3851307"/>
            <a:ext cx="2716686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D7FC559-04EE-522F-4BC4-6541485F243C}"/>
              </a:ext>
            </a:extLst>
          </p:cNvPr>
          <p:cNvSpPr/>
          <p:nvPr/>
        </p:nvSpPr>
        <p:spPr>
          <a:xfrm>
            <a:off x="3616075" y="3851307"/>
            <a:ext cx="3085702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D64CD68F-A09F-7274-953C-667FDDD72FDD}"/>
              </a:ext>
            </a:extLst>
          </p:cNvPr>
          <p:cNvSpPr/>
          <p:nvPr/>
        </p:nvSpPr>
        <p:spPr>
          <a:xfrm>
            <a:off x="3616175" y="21848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FDE7DC4-0180-5AE1-8B39-371BC1860FAE}"/>
              </a:ext>
            </a:extLst>
          </p:cNvPr>
          <p:cNvSpPr/>
          <p:nvPr/>
        </p:nvSpPr>
        <p:spPr>
          <a:xfrm>
            <a:off x="3616075" y="18333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55E686B-3F6F-F3FF-C95A-84C83DE97E2B}"/>
              </a:ext>
            </a:extLst>
          </p:cNvPr>
          <p:cNvSpPr txBox="1"/>
          <p:nvPr/>
        </p:nvSpPr>
        <p:spPr>
          <a:xfrm>
            <a:off x="3616067" y="1901096"/>
            <a:ext cx="59252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Governance</a:t>
            </a:r>
          </a:p>
        </p:txBody>
      </p:sp>
      <p:pic>
        <p:nvPicPr>
          <p:cNvPr id="24" name="object 25" descr="Open folder with solid fill">
            <a:extLst>
              <a:ext uri="{FF2B5EF4-FFF2-40B4-BE49-F238E27FC236}">
                <a16:creationId xmlns:a16="http://schemas.microsoft.com/office/drawing/2014/main" id="{48655A71-133D-1CB5-3C06-F5B596AA1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27627" y="5096009"/>
            <a:ext cx="410523" cy="410523"/>
          </a:xfrm>
          <a:prstGeom prst="rect">
            <a:avLst/>
          </a:prstGeom>
        </p:spPr>
      </p:pic>
      <p:sp>
        <p:nvSpPr>
          <p:cNvPr id="27" name="object 28">
            <a:extLst>
              <a:ext uri="{FF2B5EF4-FFF2-40B4-BE49-F238E27FC236}">
                <a16:creationId xmlns:a16="http://schemas.microsoft.com/office/drawing/2014/main" id="{3C6933A1-8335-4903-FD51-3E2EF080DCA0}"/>
              </a:ext>
            </a:extLst>
          </p:cNvPr>
          <p:cNvSpPr txBox="1"/>
          <p:nvPr/>
        </p:nvSpPr>
        <p:spPr>
          <a:xfrm>
            <a:off x="1759690" y="1399327"/>
            <a:ext cx="16103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BE06CEA-37F1-6A1E-D27B-02D9DD58E899}"/>
              </a:ext>
            </a:extLst>
          </p:cNvPr>
          <p:cNvSpPr txBox="1"/>
          <p:nvPr/>
        </p:nvSpPr>
        <p:spPr>
          <a:xfrm>
            <a:off x="281815" y="3293396"/>
            <a:ext cx="1043512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Databases / </a:t>
            </a:r>
          </a:p>
          <a:p>
            <a:pPr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EHR Systems</a:t>
            </a: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1896DB1-773A-2981-EB54-7E107AAE6E82}"/>
              </a:ext>
            </a:extLst>
          </p:cNvPr>
          <p:cNvSpPr txBox="1"/>
          <p:nvPr/>
        </p:nvSpPr>
        <p:spPr>
          <a:xfrm>
            <a:off x="3953579" y="2234480"/>
            <a:ext cx="14154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Workﬂows</a:t>
            </a: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74D5219-7F30-0571-261D-A7924DFA06E7}"/>
              </a:ext>
            </a:extLst>
          </p:cNvPr>
          <p:cNvSpPr txBox="1"/>
          <p:nvPr/>
        </p:nvSpPr>
        <p:spPr>
          <a:xfrm>
            <a:off x="3492690" y="1399315"/>
            <a:ext cx="21228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661670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Transform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F72037D-14A3-168E-D44C-93ADF595DCC7}"/>
              </a:ext>
            </a:extLst>
          </p:cNvPr>
          <p:cNvSpPr txBox="1"/>
          <p:nvPr/>
        </p:nvSpPr>
        <p:spPr>
          <a:xfrm>
            <a:off x="2083045" y="2973307"/>
            <a:ext cx="963508" cy="369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Event Streaming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80E4F31-0B8B-845F-8E41-A37204BEA97C}"/>
              </a:ext>
            </a:extLst>
          </p:cNvPr>
          <p:cNvSpPr txBox="1"/>
          <p:nvPr/>
        </p:nvSpPr>
        <p:spPr>
          <a:xfrm>
            <a:off x="4490422" y="5517140"/>
            <a:ext cx="1299246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Cloud Storage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Lake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529D870D-7474-557E-3B35-1336774B69EE}"/>
              </a:ext>
            </a:extLst>
          </p:cNvPr>
          <p:cNvSpPr txBox="1"/>
          <p:nvPr/>
        </p:nvSpPr>
        <p:spPr>
          <a:xfrm>
            <a:off x="10744580" y="4513314"/>
            <a:ext cx="93845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 Tools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Dashboards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241ECC1-D358-EE2F-6B6F-43DDA3167559}"/>
              </a:ext>
            </a:extLst>
          </p:cNvPr>
          <p:cNvSpPr txBox="1"/>
          <p:nvPr/>
        </p:nvSpPr>
        <p:spPr>
          <a:xfrm>
            <a:off x="2206692" y="5517152"/>
            <a:ext cx="7162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ion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tool</a:t>
            </a:r>
          </a:p>
        </p:txBody>
      </p:sp>
      <p:pic>
        <p:nvPicPr>
          <p:cNvPr id="55" name="object 56">
            <a:extLst>
              <a:ext uri="{FF2B5EF4-FFF2-40B4-BE49-F238E27FC236}">
                <a16:creationId xmlns:a16="http://schemas.microsoft.com/office/drawing/2014/main" id="{D9F2CC5D-C7FF-E6B6-A044-19FEBA6A577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923" y="4112509"/>
            <a:ext cx="540211" cy="264262"/>
          </a:xfrm>
          <a:prstGeom prst="rect">
            <a:avLst/>
          </a:prstGeom>
        </p:spPr>
      </p:pic>
      <p:pic>
        <p:nvPicPr>
          <p:cNvPr id="70" name="object 71" descr="Gears with solid fill">
            <a:extLst>
              <a:ext uri="{FF2B5EF4-FFF2-40B4-BE49-F238E27FC236}">
                <a16:creationId xmlns:a16="http://schemas.microsoft.com/office/drawing/2014/main" id="{2BF6EF75-97AB-8036-F283-78C9A06649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78" y="5096009"/>
            <a:ext cx="410523" cy="410523"/>
          </a:xfrm>
          <a:prstGeom prst="rect">
            <a:avLst/>
          </a:prstGeom>
        </p:spPr>
      </p:pic>
      <p:sp>
        <p:nvSpPr>
          <p:cNvPr id="74" name="object 75">
            <a:extLst>
              <a:ext uri="{FF2B5EF4-FFF2-40B4-BE49-F238E27FC236}">
                <a16:creationId xmlns:a16="http://schemas.microsoft.com/office/drawing/2014/main" id="{21273674-A110-470B-19FA-97EC36E60425}"/>
              </a:ext>
            </a:extLst>
          </p:cNvPr>
          <p:cNvSpPr/>
          <p:nvPr/>
        </p:nvSpPr>
        <p:spPr>
          <a:xfrm>
            <a:off x="8105469" y="2546414"/>
            <a:ext cx="1436370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C36DA92F-1134-1726-242E-85A55B5581E0}"/>
              </a:ext>
            </a:extLst>
          </p:cNvPr>
          <p:cNvSpPr txBox="1"/>
          <p:nvPr/>
        </p:nvSpPr>
        <p:spPr>
          <a:xfrm>
            <a:off x="3612896" y="3886684"/>
            <a:ext cx="30857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Engineering / Engines</a:t>
            </a: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FF4A7988-7B5E-8652-B509-CD10B338D58A}"/>
              </a:ext>
            </a:extLst>
          </p:cNvPr>
          <p:cNvSpPr txBox="1"/>
          <p:nvPr/>
        </p:nvSpPr>
        <p:spPr>
          <a:xfrm>
            <a:off x="11028130" y="3210534"/>
            <a:ext cx="3714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Apps</a:t>
            </a:r>
          </a:p>
        </p:txBody>
      </p:sp>
      <p:pic>
        <p:nvPicPr>
          <p:cNvPr id="79" name="object 80" descr="Presentation with bar chart with solid fill">
            <a:extLst>
              <a:ext uri="{FF2B5EF4-FFF2-40B4-BE49-F238E27FC236}">
                <a16:creationId xmlns:a16="http://schemas.microsoft.com/office/drawing/2014/main" id="{900AD100-6B41-258B-729B-29E20532EC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08290" y="4108045"/>
            <a:ext cx="410523" cy="410523"/>
          </a:xfrm>
          <a:prstGeom prst="rect">
            <a:avLst/>
          </a:prstGeom>
        </p:spPr>
      </p:pic>
      <p:pic>
        <p:nvPicPr>
          <p:cNvPr id="80" name="object 81" descr="Smart Phone with solid fill">
            <a:extLst>
              <a:ext uri="{FF2B5EF4-FFF2-40B4-BE49-F238E27FC236}">
                <a16:creationId xmlns:a16="http://schemas.microsoft.com/office/drawing/2014/main" id="{35DBA5E4-85C4-1027-664E-23C0E5D04D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10741" y="2780851"/>
            <a:ext cx="411480" cy="411480"/>
          </a:xfrm>
          <a:prstGeom prst="rect">
            <a:avLst/>
          </a:prstGeom>
        </p:spPr>
      </p:pic>
      <p:sp>
        <p:nvSpPr>
          <p:cNvPr id="81" name="object 82">
            <a:extLst>
              <a:ext uri="{FF2B5EF4-FFF2-40B4-BE49-F238E27FC236}">
                <a16:creationId xmlns:a16="http://schemas.microsoft.com/office/drawing/2014/main" id="{7A8A33E9-6E16-D806-03D1-D9E6D343E789}"/>
              </a:ext>
            </a:extLst>
          </p:cNvPr>
          <p:cNvSpPr/>
          <p:nvPr/>
        </p:nvSpPr>
        <p:spPr>
          <a:xfrm>
            <a:off x="7961849" y="1396900"/>
            <a:ext cx="2414270" cy="225513"/>
          </a:xfrm>
          <a:custGeom>
            <a:avLst/>
            <a:gdLst/>
            <a:ahLst/>
            <a:cxnLst/>
            <a:rect l="l" t="t" r="r" b="b"/>
            <a:pathLst>
              <a:path w="2414270" h="276225">
                <a:moveTo>
                  <a:pt x="24137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2413799" y="0"/>
                </a:lnTo>
                <a:lnTo>
                  <a:pt x="24137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sz="1400"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0D1A03DF-F730-0D2D-8982-8369195281E1}"/>
              </a:ext>
            </a:extLst>
          </p:cNvPr>
          <p:cNvSpPr/>
          <p:nvPr/>
        </p:nvSpPr>
        <p:spPr>
          <a:xfrm>
            <a:off x="5714152" y="1399315"/>
            <a:ext cx="2167890" cy="229043"/>
          </a:xfrm>
          <a:custGeom>
            <a:avLst/>
            <a:gdLst/>
            <a:ahLst/>
            <a:cxnLst/>
            <a:rect l="l" t="t" r="r" b="b"/>
            <a:pathLst>
              <a:path w="2167890" h="276859">
                <a:moveTo>
                  <a:pt x="2167500" y="276299"/>
                </a:moveTo>
                <a:lnTo>
                  <a:pt x="0" y="276299"/>
                </a:lnTo>
                <a:lnTo>
                  <a:pt x="0" y="0"/>
                </a:lnTo>
                <a:lnTo>
                  <a:pt x="2167500" y="0"/>
                </a:lnTo>
                <a:lnTo>
                  <a:pt x="2167500" y="2762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677CAE5-E7EB-66F5-7E76-02CC37348CDC}"/>
              </a:ext>
            </a:extLst>
          </p:cNvPr>
          <p:cNvSpPr txBox="1"/>
          <p:nvPr/>
        </p:nvSpPr>
        <p:spPr>
          <a:xfrm>
            <a:off x="5714143" y="1418148"/>
            <a:ext cx="2136774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Query and Process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73CDD11C-21BA-4C01-2934-8C2B573B24D2}"/>
              </a:ext>
            </a:extLst>
          </p:cNvPr>
          <p:cNvSpPr txBox="1"/>
          <p:nvPr/>
        </p:nvSpPr>
        <p:spPr>
          <a:xfrm>
            <a:off x="8104899" y="2571785"/>
            <a:ext cx="1436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Serving</a:t>
            </a:r>
            <a:endParaRPr lang="en-US"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87" name="object 88">
            <a:extLst>
              <a:ext uri="{FF2B5EF4-FFF2-40B4-BE49-F238E27FC236}">
                <a16:creationId xmlns:a16="http://schemas.microsoft.com/office/drawing/2014/main" id="{2D6F3D23-5DB9-68C3-FE9E-336C56768E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00261" y="2805124"/>
            <a:ext cx="501773" cy="193345"/>
          </a:xfrm>
          <a:prstGeom prst="rect">
            <a:avLst/>
          </a:prstGeom>
        </p:spPr>
      </p:pic>
      <p:sp>
        <p:nvSpPr>
          <p:cNvPr id="89" name="object 90">
            <a:extLst>
              <a:ext uri="{FF2B5EF4-FFF2-40B4-BE49-F238E27FC236}">
                <a16:creationId xmlns:a16="http://schemas.microsoft.com/office/drawing/2014/main" id="{441C84E1-C106-8F40-D653-9A43E1731C4F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0" y="0"/>
                </a:lnTo>
                <a:lnTo>
                  <a:pt x="57875" y="21064"/>
                </a:lnTo>
                <a:lnTo>
                  <a:pt x="0" y="42130"/>
                </a:lnTo>
                <a:close/>
              </a:path>
            </a:pathLst>
          </a:custGeom>
          <a:solidFill>
            <a:srgbClr val="618794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EC343DC3-C118-F96F-54DD-81ADB2F22AA8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57875" y="21064"/>
                </a:lnTo>
                <a:lnTo>
                  <a:pt x="0" y="0"/>
                </a:lnTo>
                <a:lnTo>
                  <a:pt x="0" y="42130"/>
                </a:lnTo>
                <a:close/>
              </a:path>
            </a:pathLst>
          </a:custGeom>
          <a:ln w="19049">
            <a:solidFill>
              <a:srgbClr val="61879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A7C0C427-CB71-9D6E-C7DD-0396C5B6A349}"/>
              </a:ext>
            </a:extLst>
          </p:cNvPr>
          <p:cNvSpPr txBox="1"/>
          <p:nvPr/>
        </p:nvSpPr>
        <p:spPr>
          <a:xfrm>
            <a:off x="9498721" y="3778908"/>
            <a:ext cx="1185158" cy="3949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Operationa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</a:t>
            </a:r>
          </a:p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</a:t>
            </a:r>
          </a:p>
        </p:txBody>
      </p:sp>
      <p:pic>
        <p:nvPicPr>
          <p:cNvPr id="98" name="object 99" descr="Database with solid fill">
            <a:extLst>
              <a:ext uri="{FF2B5EF4-FFF2-40B4-BE49-F238E27FC236}">
                <a16:creationId xmlns:a16="http://schemas.microsoft.com/office/drawing/2014/main" id="{7B04E8F5-5836-D22D-27DC-A74FA2763BC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63369" y="3380704"/>
            <a:ext cx="402336" cy="402336"/>
          </a:xfrm>
          <a:prstGeom prst="rect">
            <a:avLst/>
          </a:prstGeom>
        </p:spPr>
      </p:pic>
      <p:pic>
        <p:nvPicPr>
          <p:cNvPr id="100" name="object 101">
            <a:extLst>
              <a:ext uri="{FF2B5EF4-FFF2-40B4-BE49-F238E27FC236}">
                <a16:creationId xmlns:a16="http://schemas.microsoft.com/office/drawing/2014/main" id="{0FFACB8E-5F79-4D8A-40A7-E8898AE8C12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57800" y="5170129"/>
            <a:ext cx="324218" cy="274926"/>
          </a:xfrm>
          <a:prstGeom prst="rect">
            <a:avLst/>
          </a:prstGeom>
        </p:spPr>
      </p:pic>
      <p:sp>
        <p:nvSpPr>
          <p:cNvPr id="101" name="object 102">
            <a:extLst>
              <a:ext uri="{FF2B5EF4-FFF2-40B4-BE49-F238E27FC236}">
                <a16:creationId xmlns:a16="http://schemas.microsoft.com/office/drawing/2014/main" id="{1F4E5572-D81B-4B99-948D-C18ACF514AA5}"/>
              </a:ext>
            </a:extLst>
          </p:cNvPr>
          <p:cNvSpPr txBox="1"/>
          <p:nvPr/>
        </p:nvSpPr>
        <p:spPr>
          <a:xfrm>
            <a:off x="5601358" y="2234480"/>
            <a:ext cx="1053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Orchestration</a:t>
            </a: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44FA18BF-896F-B84C-EA3B-BCC88A3CB18E}"/>
              </a:ext>
            </a:extLst>
          </p:cNvPr>
          <p:cNvSpPr/>
          <p:nvPr/>
        </p:nvSpPr>
        <p:spPr>
          <a:xfrm>
            <a:off x="10451049" y="1399764"/>
            <a:ext cx="1495425" cy="222649"/>
          </a:xfrm>
          <a:custGeom>
            <a:avLst/>
            <a:gdLst/>
            <a:ahLst/>
            <a:cxnLst/>
            <a:rect l="l" t="t" r="r" b="b"/>
            <a:pathLst>
              <a:path w="1495425" h="276225">
                <a:moveTo>
                  <a:pt x="14951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1495199" y="0"/>
                </a:lnTo>
                <a:lnTo>
                  <a:pt x="14951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4B7A8207-3B67-219E-8D1D-0355D8AEBB92}"/>
              </a:ext>
            </a:extLst>
          </p:cNvPr>
          <p:cNvSpPr txBox="1"/>
          <p:nvPr/>
        </p:nvSpPr>
        <p:spPr>
          <a:xfrm>
            <a:off x="8209900" y="2234480"/>
            <a:ext cx="1193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MLOps Stacks</a:t>
            </a: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AC143229-9E4A-81D9-2332-F1D99B0272E4}"/>
              </a:ext>
            </a:extLst>
          </p:cNvPr>
          <p:cNvSpPr txBox="1"/>
          <p:nvPr/>
        </p:nvSpPr>
        <p:spPr>
          <a:xfrm>
            <a:off x="5839098" y="2843235"/>
            <a:ext cx="1044480" cy="546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Experiments,</a:t>
            </a:r>
          </a:p>
          <a:p>
            <a:pPr marL="12700" marR="5080">
              <a:spcBef>
                <a:spcPts val="100"/>
              </a:spcBef>
            </a:pPr>
            <a:r>
              <a:rPr sz="1100" kern="0" dirty="0" err="1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AutoML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</a:t>
            </a:r>
          </a:p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Mgmt.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9996879F-519A-90DE-7B67-D72BE62EAB5E}"/>
              </a:ext>
            </a:extLst>
          </p:cNvPr>
          <p:cNvSpPr txBox="1"/>
          <p:nvPr/>
        </p:nvSpPr>
        <p:spPr>
          <a:xfrm>
            <a:off x="6765872" y="3046298"/>
            <a:ext cx="98064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Feature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Store</a:t>
            </a: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4CDD6850-BA48-B74F-A668-A9F6256268BE}"/>
              </a:ext>
            </a:extLst>
          </p:cNvPr>
          <p:cNvSpPr txBox="1"/>
          <p:nvPr/>
        </p:nvSpPr>
        <p:spPr>
          <a:xfrm>
            <a:off x="8358796" y="5468398"/>
            <a:ext cx="9607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Sharing</a:t>
            </a: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0826DA5B-EF39-8EB7-4F5B-6D610FD564C5}"/>
              </a:ext>
            </a:extLst>
          </p:cNvPr>
          <p:cNvSpPr txBox="1"/>
          <p:nvPr/>
        </p:nvSpPr>
        <p:spPr>
          <a:xfrm>
            <a:off x="10891442" y="5525020"/>
            <a:ext cx="64198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3rd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art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ies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09" name="object 110" descr="Network with solid fill">
            <a:extLst>
              <a:ext uri="{FF2B5EF4-FFF2-40B4-BE49-F238E27FC236}">
                <a16:creationId xmlns:a16="http://schemas.microsoft.com/office/drawing/2014/main" id="{A750695C-8690-D9E5-AAA8-1462AA40ED5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06802" y="5096009"/>
            <a:ext cx="410523" cy="410523"/>
          </a:xfrm>
          <a:prstGeom prst="rect">
            <a:avLst/>
          </a:prstGeom>
        </p:spPr>
      </p:pic>
      <p:sp>
        <p:nvSpPr>
          <p:cNvPr id="124" name="object 125">
            <a:extLst>
              <a:ext uri="{FF2B5EF4-FFF2-40B4-BE49-F238E27FC236}">
                <a16:creationId xmlns:a16="http://schemas.microsoft.com/office/drawing/2014/main" id="{A2F07106-325C-EC20-BF4B-0434E7BF4316}"/>
              </a:ext>
            </a:extLst>
          </p:cNvPr>
          <p:cNvSpPr txBox="1"/>
          <p:nvPr/>
        </p:nvSpPr>
        <p:spPr>
          <a:xfrm>
            <a:off x="4417369" y="2937194"/>
            <a:ext cx="994993" cy="41485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5080">
              <a:spcBef>
                <a:spcPts val="155"/>
              </a:spcBef>
            </a:pPr>
            <a:r>
              <a:rPr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Lakehouse</a:t>
            </a:r>
            <a:endParaRPr lang="en-US"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5240" marR="5080">
              <a:spcBef>
                <a:spcPts val="155"/>
              </a:spcBef>
            </a:pPr>
            <a:r>
              <a:rPr lang="en-US"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Platform</a:t>
            </a:r>
            <a:endParaRPr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C3219A88-6A8A-C097-12EA-EE94FEDA866B}"/>
              </a:ext>
            </a:extLst>
          </p:cNvPr>
          <p:cNvSpPr txBox="1"/>
          <p:nvPr/>
        </p:nvSpPr>
        <p:spPr>
          <a:xfrm>
            <a:off x="176274" y="1399315"/>
            <a:ext cx="147447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6565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Source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8" name="object 129" descr="Watch with solid fill">
            <a:extLst>
              <a:ext uri="{FF2B5EF4-FFF2-40B4-BE49-F238E27FC236}">
                <a16:creationId xmlns:a16="http://schemas.microsoft.com/office/drawing/2014/main" id="{842689D0-565C-08A8-D05C-7BF769E8FDF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1882" y="2058698"/>
            <a:ext cx="411480" cy="411480"/>
          </a:xfrm>
          <a:prstGeom prst="rect">
            <a:avLst/>
          </a:prstGeom>
        </p:spPr>
      </p:pic>
      <p:sp>
        <p:nvSpPr>
          <p:cNvPr id="129" name="object 130">
            <a:extLst>
              <a:ext uri="{FF2B5EF4-FFF2-40B4-BE49-F238E27FC236}">
                <a16:creationId xmlns:a16="http://schemas.microsoft.com/office/drawing/2014/main" id="{EE1E692E-E1E4-90F6-F269-85E2EDA66A09}"/>
              </a:ext>
            </a:extLst>
          </p:cNvPr>
          <p:cNvSpPr txBox="1"/>
          <p:nvPr/>
        </p:nvSpPr>
        <p:spPr>
          <a:xfrm>
            <a:off x="420983" y="2475636"/>
            <a:ext cx="70802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Devices/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Io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</a:t>
            </a:r>
          </a:p>
        </p:txBody>
      </p:sp>
      <p:pic>
        <p:nvPicPr>
          <p:cNvPr id="131" name="object 132" descr="Clipboard with solid fill">
            <a:extLst>
              <a:ext uri="{FF2B5EF4-FFF2-40B4-BE49-F238E27FC236}">
                <a16:creationId xmlns:a16="http://schemas.microsoft.com/office/drawing/2014/main" id="{F900AA7C-4026-C928-DF8F-F55C2E9BFA2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01882" y="6001342"/>
            <a:ext cx="411480" cy="411480"/>
          </a:xfrm>
          <a:prstGeom prst="rect">
            <a:avLst/>
          </a:prstGeom>
        </p:spPr>
      </p:pic>
      <p:sp>
        <p:nvSpPr>
          <p:cNvPr id="132" name="object 133">
            <a:extLst>
              <a:ext uri="{FF2B5EF4-FFF2-40B4-BE49-F238E27FC236}">
                <a16:creationId xmlns:a16="http://schemas.microsoft.com/office/drawing/2014/main" id="{0DAD2A7E-BCA7-D4FF-4D64-7D5946A4AFEA}"/>
              </a:ext>
            </a:extLst>
          </p:cNvPr>
          <p:cNvSpPr txBox="1"/>
          <p:nvPr/>
        </p:nvSpPr>
        <p:spPr>
          <a:xfrm>
            <a:off x="404255" y="6442901"/>
            <a:ext cx="7986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Text Data /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Notes</a:t>
            </a: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D8746EC9-B453-E0D6-F683-107CF64B8C3B}"/>
              </a:ext>
            </a:extLst>
          </p:cNvPr>
          <p:cNvSpPr txBox="1"/>
          <p:nvPr/>
        </p:nvSpPr>
        <p:spPr>
          <a:xfrm>
            <a:off x="404255" y="4917397"/>
            <a:ext cx="8052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Images</a:t>
            </a: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891D171F-AC4A-9A6E-D720-C3AFCEDC0F79}"/>
              </a:ext>
            </a:extLst>
          </p:cNvPr>
          <p:cNvSpPr txBox="1"/>
          <p:nvPr/>
        </p:nvSpPr>
        <p:spPr>
          <a:xfrm>
            <a:off x="448863" y="5699241"/>
            <a:ext cx="72233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-o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mics</a:t>
            </a:r>
          </a:p>
        </p:txBody>
      </p:sp>
      <p:pic>
        <p:nvPicPr>
          <p:cNvPr id="135" name="object 136" descr="Heart with pulse with solid fill">
            <a:extLst>
              <a:ext uri="{FF2B5EF4-FFF2-40B4-BE49-F238E27FC236}">
                <a16:creationId xmlns:a16="http://schemas.microsoft.com/office/drawing/2014/main" id="{B3E9A72A-25F2-ECE5-CDE3-EF896633599D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1882" y="3809746"/>
            <a:ext cx="411480" cy="411480"/>
          </a:xfrm>
          <a:prstGeom prst="rect">
            <a:avLst/>
          </a:prstGeom>
        </p:spPr>
      </p:pic>
      <p:sp>
        <p:nvSpPr>
          <p:cNvPr id="136" name="object 137">
            <a:extLst>
              <a:ext uri="{FF2B5EF4-FFF2-40B4-BE49-F238E27FC236}">
                <a16:creationId xmlns:a16="http://schemas.microsoft.com/office/drawing/2014/main" id="{E0DF708A-E345-F6AD-2128-A9F51FB4D010}"/>
              </a:ext>
            </a:extLst>
          </p:cNvPr>
          <p:cNvSpPr txBox="1"/>
          <p:nvPr/>
        </p:nvSpPr>
        <p:spPr>
          <a:xfrm>
            <a:off x="347999" y="4210270"/>
            <a:ext cx="91268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Lab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Results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37" name="object 138" descr="DNA with solid fill">
            <a:extLst>
              <a:ext uri="{FF2B5EF4-FFF2-40B4-BE49-F238E27FC236}">
                <a16:creationId xmlns:a16="http://schemas.microsoft.com/office/drawing/2014/main" id="{BF32CD9A-4A65-F94C-6EBD-A07FC1A7F4AE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01882" y="5270810"/>
            <a:ext cx="411480" cy="411480"/>
          </a:xfrm>
          <a:prstGeom prst="rect">
            <a:avLst/>
          </a:prstGeom>
        </p:spPr>
      </p:pic>
      <p:sp>
        <p:nvSpPr>
          <p:cNvPr id="142" name="object 85">
            <a:extLst>
              <a:ext uri="{FF2B5EF4-FFF2-40B4-BE49-F238E27FC236}">
                <a16:creationId xmlns:a16="http://schemas.microsoft.com/office/drawing/2014/main" id="{AE30ED3B-FF95-68EA-D2E1-0BAAEB2FE972}"/>
              </a:ext>
            </a:extLst>
          </p:cNvPr>
          <p:cNvSpPr txBox="1"/>
          <p:nvPr/>
        </p:nvSpPr>
        <p:spPr>
          <a:xfrm>
            <a:off x="7956972" y="1417864"/>
            <a:ext cx="2419147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Serve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88399E2F-9B26-3E05-45CE-E9D6FD62C6A2}"/>
              </a:ext>
            </a:extLst>
          </p:cNvPr>
          <p:cNvSpPr txBox="1"/>
          <p:nvPr/>
        </p:nvSpPr>
        <p:spPr>
          <a:xfrm>
            <a:off x="10451049" y="1417696"/>
            <a:ext cx="14954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Output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8D5C13-6E5B-6BD7-19FC-DE85684B08DA}"/>
              </a:ext>
            </a:extLst>
          </p:cNvPr>
          <p:cNvSpPr txBox="1"/>
          <p:nvPr/>
        </p:nvSpPr>
        <p:spPr>
          <a:xfrm>
            <a:off x="5743947" y="2550943"/>
            <a:ext cx="2016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Science and ML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D41DF7-C5F4-46D0-7E0E-90C3915EEAB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0683" y="2270493"/>
            <a:ext cx="1098495" cy="491234"/>
          </a:xfrm>
          <a:prstGeom prst="bentConnector3">
            <a:avLst>
              <a:gd name="adj1" fmla="val 20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8E21CA-87B7-7096-3366-4A3DB0C4AA6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62411" y="2761727"/>
            <a:ext cx="1096767" cy="393315"/>
          </a:xfrm>
          <a:prstGeom prst="bentConnector3">
            <a:avLst>
              <a:gd name="adj1" fmla="val 205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08E9CE-69F2-D046-6B65-7BB661101816}"/>
              </a:ext>
            </a:extLst>
          </p:cNvPr>
          <p:cNvSpPr/>
          <p:nvPr/>
        </p:nvSpPr>
        <p:spPr>
          <a:xfrm>
            <a:off x="1279469" y="3867634"/>
            <a:ext cx="313180" cy="28755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42032AA-6F9A-C7B4-A110-DB4DB963AC55}"/>
              </a:ext>
            </a:extLst>
          </p:cNvPr>
          <p:cNvCxnSpPr>
            <a:cxnSpLocks/>
            <a:stCxn id="44" idx="1"/>
            <a:endCxn id="70" idx="1"/>
          </p:cNvCxnSpPr>
          <p:nvPr/>
        </p:nvCxnSpPr>
        <p:spPr>
          <a:xfrm flipV="1">
            <a:off x="1592649" y="5301271"/>
            <a:ext cx="766529" cy="4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F881F-DC01-3240-5907-7B4E77EA51FA}"/>
              </a:ext>
            </a:extLst>
          </p:cNvPr>
          <p:cNvSpPr txBox="1"/>
          <p:nvPr/>
        </p:nvSpPr>
        <p:spPr>
          <a:xfrm>
            <a:off x="8285535" y="2785461"/>
            <a:ext cx="1185346" cy="61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Serverless,</a:t>
            </a:r>
          </a:p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Real-Time Inferencing</a:t>
            </a:r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15A2230-F6F9-66CC-E01A-271D6F33A77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585707" y="3321730"/>
            <a:ext cx="982733" cy="1024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0AC1B89-5D65-4512-3762-FA7DEAA8110B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>
            <a:off x="2769701" y="5301271"/>
            <a:ext cx="2157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785E3BB-7004-F395-B787-C294844B1E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32889" y="4775867"/>
            <a:ext cx="0" cy="3201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5EC3908-30F9-8497-0BAC-A75C5AF53A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338150" y="4773581"/>
            <a:ext cx="2186683" cy="527690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2320352-4094-C6BF-03F1-93CAEF14434D}"/>
              </a:ext>
            </a:extLst>
          </p:cNvPr>
          <p:cNvSpPr txBox="1"/>
          <p:nvPr/>
        </p:nvSpPr>
        <p:spPr>
          <a:xfrm>
            <a:off x="3673906" y="4113606"/>
            <a:ext cx="25095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Live Tables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 Loader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Transform, Cleanse, Prepare</a:t>
            </a:r>
          </a:p>
        </p:txBody>
      </p:sp>
      <p:sp>
        <p:nvSpPr>
          <p:cNvPr id="173" name="object 102">
            <a:extLst>
              <a:ext uri="{FF2B5EF4-FFF2-40B4-BE49-F238E27FC236}">
                <a16:creationId xmlns:a16="http://schemas.microsoft.com/office/drawing/2014/main" id="{614C7114-D12A-54B1-9B7F-F51CAC980584}"/>
              </a:ext>
            </a:extLst>
          </p:cNvPr>
          <p:cNvSpPr txBox="1"/>
          <p:nvPr/>
        </p:nvSpPr>
        <p:spPr>
          <a:xfrm>
            <a:off x="6975504" y="2234480"/>
            <a:ext cx="9251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Git, CI/CD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91ABFDE-927E-4BE3-06DB-CBA8EA6640F9}"/>
              </a:ext>
            </a:extLst>
          </p:cNvPr>
          <p:cNvCxnSpPr>
            <a:cxnSpLocks/>
            <a:stCxn id="12" idx="0"/>
            <a:endCxn id="98" idx="1"/>
          </p:cNvCxnSpPr>
          <p:nvPr/>
        </p:nvCxnSpPr>
        <p:spPr>
          <a:xfrm rot="5400000" flipH="1" flipV="1">
            <a:off x="8888715" y="2876654"/>
            <a:ext cx="269435" cy="16798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CD4E52-51F9-CD46-A15E-79BE66F4AF6A}"/>
              </a:ext>
            </a:extLst>
          </p:cNvPr>
          <p:cNvCxnSpPr>
            <a:cxnSpLocks/>
            <a:stCxn id="7" idx="3"/>
            <a:endCxn id="109" idx="1"/>
          </p:cNvCxnSpPr>
          <p:nvPr/>
        </p:nvCxnSpPr>
        <p:spPr>
          <a:xfrm flipV="1">
            <a:off x="9541845" y="5301271"/>
            <a:ext cx="1464957" cy="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01AC950-A880-18DE-0073-0BE6BE746BC8}"/>
              </a:ext>
            </a:extLst>
          </p:cNvPr>
          <p:cNvCxnSpPr>
            <a:cxnSpLocks/>
            <a:stCxn id="12" idx="3"/>
            <a:endCxn id="79" idx="1"/>
          </p:cNvCxnSpPr>
          <p:nvPr/>
        </p:nvCxnSpPr>
        <p:spPr>
          <a:xfrm flipV="1">
            <a:off x="9541839" y="4313307"/>
            <a:ext cx="1466451" cy="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8AAB4A8-5C27-B4ED-1E28-53C955BBE314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9541839" y="2982659"/>
            <a:ext cx="1468902" cy="3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7F4DE07-9C8E-9715-30B9-06776DCEB1A0}"/>
              </a:ext>
            </a:extLst>
          </p:cNvPr>
          <p:cNvCxnSpPr>
            <a:cxnSpLocks/>
            <a:stCxn id="98" idx="3"/>
            <a:endCxn id="78" idx="2"/>
          </p:cNvCxnSpPr>
          <p:nvPr/>
        </p:nvCxnSpPr>
        <p:spPr>
          <a:xfrm flipV="1">
            <a:off x="10265705" y="3392635"/>
            <a:ext cx="948163" cy="189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bject 78">
            <a:extLst>
              <a:ext uri="{FF2B5EF4-FFF2-40B4-BE49-F238E27FC236}">
                <a16:creationId xmlns:a16="http://schemas.microsoft.com/office/drawing/2014/main" id="{903EFE21-918E-8E11-5C45-11792D131BC2}"/>
              </a:ext>
            </a:extLst>
          </p:cNvPr>
          <p:cNvSpPr txBox="1"/>
          <p:nvPr/>
        </p:nvSpPr>
        <p:spPr>
          <a:xfrm>
            <a:off x="6821974" y="3880333"/>
            <a:ext cx="27192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Warehouse</a:t>
            </a:r>
            <a:endParaRPr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EE6F8F79-E803-EBED-CC1A-A457230400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49880" y="4086378"/>
            <a:ext cx="320040" cy="32004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CD1F330-7F97-D68F-FAAE-D6AA89A289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2586" y="4086378"/>
            <a:ext cx="321272" cy="320040"/>
          </a:xfrm>
          <a:prstGeom prst="rect">
            <a:avLst/>
          </a:prstGeom>
        </p:spPr>
      </p:pic>
      <p:grpSp>
        <p:nvGrpSpPr>
          <p:cNvPr id="212" name="Graphic 210">
            <a:extLst>
              <a:ext uri="{FF2B5EF4-FFF2-40B4-BE49-F238E27FC236}">
                <a16:creationId xmlns:a16="http://schemas.microsoft.com/office/drawing/2014/main" id="{1C27B1EE-3BB5-CC83-0C86-B40086921D4B}"/>
              </a:ext>
            </a:extLst>
          </p:cNvPr>
          <p:cNvGrpSpPr/>
          <p:nvPr/>
        </p:nvGrpSpPr>
        <p:grpSpPr>
          <a:xfrm>
            <a:off x="7749352" y="4100769"/>
            <a:ext cx="264330" cy="291258"/>
            <a:chOff x="8219381" y="4252584"/>
            <a:chExt cx="219456" cy="241811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A40B39-2B7C-9686-7685-0C778735B408}"/>
                </a:ext>
              </a:extLst>
            </p:cNvPr>
            <p:cNvSpPr/>
            <p:nvPr/>
          </p:nvSpPr>
          <p:spPr>
            <a:xfrm>
              <a:off x="8329116" y="4286823"/>
              <a:ext cx="92039" cy="172810"/>
            </a:xfrm>
            <a:custGeom>
              <a:avLst/>
              <a:gdLst>
                <a:gd name="connsiteX0" fmla="*/ 0 w 92039"/>
                <a:gd name="connsiteY0" fmla="*/ 150536 h 172810"/>
                <a:gd name="connsiteX1" fmla="*/ 92040 w 92039"/>
                <a:gd name="connsiteY1" fmla="*/ 172811 h 172810"/>
                <a:gd name="connsiteX2" fmla="*/ 92040 w 92039"/>
                <a:gd name="connsiteY2" fmla="*/ 0 h 172810"/>
                <a:gd name="connsiteX3" fmla="*/ 0 w 92039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39" h="172810">
                  <a:moveTo>
                    <a:pt x="0" y="150536"/>
                  </a:moveTo>
                  <a:lnTo>
                    <a:pt x="92040" y="172811"/>
                  </a:lnTo>
                  <a:lnTo>
                    <a:pt x="92040" y="0"/>
                  </a:lnTo>
                  <a:lnTo>
                    <a:pt x="0" y="22282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E7146A1-68AB-E84A-3993-FFE36D0D0F0F}"/>
                </a:ext>
              </a:extLst>
            </p:cNvPr>
            <p:cNvSpPr/>
            <p:nvPr/>
          </p:nvSpPr>
          <p:spPr>
            <a:xfrm>
              <a:off x="8421148" y="4286823"/>
              <a:ext cx="17688" cy="172854"/>
            </a:xfrm>
            <a:custGeom>
              <a:avLst/>
              <a:gdLst>
                <a:gd name="connsiteX0" fmla="*/ 0 w 17688"/>
                <a:gd name="connsiteY0" fmla="*/ 0 h 172854"/>
                <a:gd name="connsiteX1" fmla="*/ 17688 w 17688"/>
                <a:gd name="connsiteY1" fmla="*/ 8844 h 172854"/>
                <a:gd name="connsiteX2" fmla="*/ 17688 w 17688"/>
                <a:gd name="connsiteY2" fmla="*/ 164018 h 172854"/>
                <a:gd name="connsiteX3" fmla="*/ 0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0" y="0"/>
                  </a:moveTo>
                  <a:lnTo>
                    <a:pt x="17688" y="8844"/>
                  </a:lnTo>
                  <a:lnTo>
                    <a:pt x="17688" y="164018"/>
                  </a:lnTo>
                  <a:lnTo>
                    <a:pt x="0" y="17285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C32B03B-FE61-F773-F075-AD04F003AB9D}"/>
                </a:ext>
              </a:extLst>
            </p:cNvPr>
            <p:cNvSpPr/>
            <p:nvPr/>
          </p:nvSpPr>
          <p:spPr>
            <a:xfrm>
              <a:off x="8237069" y="4286823"/>
              <a:ext cx="92047" cy="172810"/>
            </a:xfrm>
            <a:custGeom>
              <a:avLst/>
              <a:gdLst>
                <a:gd name="connsiteX0" fmla="*/ 92047 w 92047"/>
                <a:gd name="connsiteY0" fmla="*/ 150536 h 172810"/>
                <a:gd name="connsiteX1" fmla="*/ 0 w 92047"/>
                <a:gd name="connsiteY1" fmla="*/ 172811 h 172810"/>
                <a:gd name="connsiteX2" fmla="*/ 0 w 92047"/>
                <a:gd name="connsiteY2" fmla="*/ 0 h 172810"/>
                <a:gd name="connsiteX3" fmla="*/ 92047 w 92047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47" h="172810">
                  <a:moveTo>
                    <a:pt x="92047" y="150536"/>
                  </a:moveTo>
                  <a:lnTo>
                    <a:pt x="0" y="172811"/>
                  </a:lnTo>
                  <a:lnTo>
                    <a:pt x="0" y="0"/>
                  </a:lnTo>
                  <a:lnTo>
                    <a:pt x="92047" y="22282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550C185-C57A-BC43-8334-DEAF41D14B00}"/>
                </a:ext>
              </a:extLst>
            </p:cNvPr>
            <p:cNvSpPr/>
            <p:nvPr/>
          </p:nvSpPr>
          <p:spPr>
            <a:xfrm>
              <a:off x="8219381" y="4286823"/>
              <a:ext cx="17688" cy="172854"/>
            </a:xfrm>
            <a:custGeom>
              <a:avLst/>
              <a:gdLst>
                <a:gd name="connsiteX0" fmla="*/ 17688 w 17688"/>
                <a:gd name="connsiteY0" fmla="*/ 0 h 172854"/>
                <a:gd name="connsiteX1" fmla="*/ 0 w 17688"/>
                <a:gd name="connsiteY1" fmla="*/ 8844 h 172854"/>
                <a:gd name="connsiteX2" fmla="*/ 0 w 17688"/>
                <a:gd name="connsiteY2" fmla="*/ 164018 h 172854"/>
                <a:gd name="connsiteX3" fmla="*/ 17688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17688" y="0"/>
                  </a:moveTo>
                  <a:lnTo>
                    <a:pt x="0" y="8844"/>
                  </a:lnTo>
                  <a:lnTo>
                    <a:pt x="0" y="164018"/>
                  </a:lnTo>
                  <a:lnTo>
                    <a:pt x="17688" y="172855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44001D3-4C2A-16DE-5B65-ED2B0FEE8316}"/>
                </a:ext>
              </a:extLst>
            </p:cNvPr>
            <p:cNvSpPr/>
            <p:nvPr/>
          </p:nvSpPr>
          <p:spPr>
            <a:xfrm>
              <a:off x="8341694" y="4252584"/>
              <a:ext cx="45928" cy="241811"/>
            </a:xfrm>
            <a:custGeom>
              <a:avLst/>
              <a:gdLst>
                <a:gd name="connsiteX0" fmla="*/ 10980 w 45928"/>
                <a:gd name="connsiteY0" fmla="*/ 241811 h 241811"/>
                <a:gd name="connsiteX1" fmla="*/ 45928 w 45928"/>
                <a:gd name="connsiteY1" fmla="*/ 224339 h 241811"/>
                <a:gd name="connsiteX2" fmla="*/ 45928 w 45928"/>
                <a:gd name="connsiteY2" fmla="*/ 17472 h 241811"/>
                <a:gd name="connsiteX3" fmla="*/ 10980 w 45928"/>
                <a:gd name="connsiteY3" fmla="*/ 0 h 241811"/>
                <a:gd name="connsiteX4" fmla="*/ 0 w 45928"/>
                <a:gd name="connsiteY4" fmla="*/ 114995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10980" y="241811"/>
                  </a:moveTo>
                  <a:lnTo>
                    <a:pt x="45928" y="224339"/>
                  </a:lnTo>
                  <a:lnTo>
                    <a:pt x="45928" y="17472"/>
                  </a:lnTo>
                  <a:lnTo>
                    <a:pt x="10980" y="0"/>
                  </a:lnTo>
                  <a:lnTo>
                    <a:pt x="0" y="11499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A176C1B-D90D-54F6-BD94-4DDF98C141AF}"/>
                </a:ext>
              </a:extLst>
            </p:cNvPr>
            <p:cNvSpPr/>
            <p:nvPr/>
          </p:nvSpPr>
          <p:spPr>
            <a:xfrm>
              <a:off x="8270602" y="4252584"/>
              <a:ext cx="45928" cy="241811"/>
            </a:xfrm>
            <a:custGeom>
              <a:avLst/>
              <a:gdLst>
                <a:gd name="connsiteX0" fmla="*/ 34941 w 45928"/>
                <a:gd name="connsiteY0" fmla="*/ 241811 h 241811"/>
                <a:gd name="connsiteX1" fmla="*/ 0 w 45928"/>
                <a:gd name="connsiteY1" fmla="*/ 224339 h 241811"/>
                <a:gd name="connsiteX2" fmla="*/ 0 w 45928"/>
                <a:gd name="connsiteY2" fmla="*/ 17472 h 241811"/>
                <a:gd name="connsiteX3" fmla="*/ 34941 w 45928"/>
                <a:gd name="connsiteY3" fmla="*/ 0 h 241811"/>
                <a:gd name="connsiteX4" fmla="*/ 45928 w 45928"/>
                <a:gd name="connsiteY4" fmla="*/ 114596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34941" y="241811"/>
                  </a:moveTo>
                  <a:lnTo>
                    <a:pt x="0" y="224339"/>
                  </a:lnTo>
                  <a:lnTo>
                    <a:pt x="0" y="17472"/>
                  </a:lnTo>
                  <a:lnTo>
                    <a:pt x="34941" y="0"/>
                  </a:lnTo>
                  <a:lnTo>
                    <a:pt x="45928" y="114596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87A8050-D6DB-F080-16BA-265DE330F70E}"/>
                </a:ext>
              </a:extLst>
            </p:cNvPr>
            <p:cNvSpPr/>
            <p:nvPr/>
          </p:nvSpPr>
          <p:spPr>
            <a:xfrm>
              <a:off x="8305543" y="4252584"/>
              <a:ext cx="47135" cy="241807"/>
            </a:xfrm>
            <a:custGeom>
              <a:avLst/>
              <a:gdLst>
                <a:gd name="connsiteX0" fmla="*/ 0 w 47135"/>
                <a:gd name="connsiteY0" fmla="*/ 0 h 241807"/>
                <a:gd name="connsiteX1" fmla="*/ 47135 w 47135"/>
                <a:gd name="connsiteY1" fmla="*/ 0 h 241807"/>
                <a:gd name="connsiteX2" fmla="*/ 47135 w 47135"/>
                <a:gd name="connsiteY2" fmla="*/ 241808 h 241807"/>
                <a:gd name="connsiteX3" fmla="*/ 0 w 47135"/>
                <a:gd name="connsiteY3" fmla="*/ 241808 h 24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5" h="241807">
                  <a:moveTo>
                    <a:pt x="0" y="0"/>
                  </a:moveTo>
                  <a:lnTo>
                    <a:pt x="47135" y="0"/>
                  </a:lnTo>
                  <a:lnTo>
                    <a:pt x="47135" y="241808"/>
                  </a:lnTo>
                  <a:lnTo>
                    <a:pt x="0" y="241808"/>
                  </a:lnTo>
                  <a:close/>
                </a:path>
              </a:pathLst>
            </a:custGeom>
            <a:solidFill>
              <a:srgbClr val="2D72B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19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67C363E4-DD22-AF2F-AFC9-40F907E6B7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93114" y="4086378"/>
            <a:ext cx="320040" cy="320040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9A96653D-5EDF-53ED-A576-E47E876969EB}"/>
              </a:ext>
            </a:extLst>
          </p:cNvPr>
          <p:cNvCxnSpPr>
            <a:cxnSpLocks/>
            <a:stCxn id="24" idx="3"/>
            <a:endCxn id="164" idx="2"/>
          </p:cNvCxnSpPr>
          <p:nvPr/>
        </p:nvCxnSpPr>
        <p:spPr>
          <a:xfrm flipV="1">
            <a:off x="5338150" y="3416879"/>
            <a:ext cx="1413868" cy="1884392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A87DBC9-FBE8-A3E8-413B-CCD0DAEA893C}"/>
              </a:ext>
            </a:extLst>
          </p:cNvPr>
          <p:cNvCxnSpPr>
            <a:cxnSpLocks/>
            <a:stCxn id="164" idx="3"/>
            <a:endCxn id="74" idx="1"/>
          </p:cNvCxnSpPr>
          <p:nvPr/>
        </p:nvCxnSpPr>
        <p:spPr>
          <a:xfrm>
            <a:off x="7760080" y="2980634"/>
            <a:ext cx="345389" cy="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86B0C49C-3142-9DAA-A2BE-4471D5CE3DEE}"/>
              </a:ext>
            </a:extLst>
          </p:cNvPr>
          <p:cNvSpPr txBox="1"/>
          <p:nvPr/>
        </p:nvSpPr>
        <p:spPr>
          <a:xfrm>
            <a:off x="6982052" y="4374755"/>
            <a:ext cx="647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Azure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Synapse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DA5832-B566-B2BC-A61C-5EC07420B376}"/>
              </a:ext>
            </a:extLst>
          </p:cNvPr>
          <p:cNvSpPr txBox="1"/>
          <p:nvPr/>
        </p:nvSpPr>
        <p:spPr>
          <a:xfrm>
            <a:off x="7567660" y="4374282"/>
            <a:ext cx="615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AWS Redshift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9899307-F559-301A-D1CB-98DCFB72E84E}"/>
              </a:ext>
            </a:extLst>
          </p:cNvPr>
          <p:cNvSpPr txBox="1"/>
          <p:nvPr/>
        </p:nvSpPr>
        <p:spPr>
          <a:xfrm>
            <a:off x="8080950" y="4389671"/>
            <a:ext cx="754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Databricks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C83DCF7-D904-999F-62C9-D8F8E3DC922D}"/>
              </a:ext>
            </a:extLst>
          </p:cNvPr>
          <p:cNvSpPr txBox="1"/>
          <p:nvPr/>
        </p:nvSpPr>
        <p:spPr>
          <a:xfrm>
            <a:off x="8691194" y="4391801"/>
            <a:ext cx="7307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Snowflake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0C8252-C2E7-1055-B904-9012B2A8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0307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56" b="97778" l="6667" r="91556">
                        <a14:foregroundMark x1="49333" y1="52000" x2="48889" y2="37778"/>
                        <a14:foregroundMark x1="86667" y1="32444" x2="80444" y2="26667"/>
                        <a14:foregroundMark x1="52889" y1="6222" x2="47556" y2="3556"/>
                        <a14:foregroundMark x1="91556" y1="35111" x2="91556" y2="35111"/>
                        <a14:foregroundMark x1="13778" y1="73333" x2="13778" y2="73333"/>
                        <a14:foregroundMark x1="33778" y1="87111" x2="37333" y2="87111"/>
                        <a14:foregroundMark x1="45778" y1="95556" x2="53333" y2="98222"/>
                        <a14:foregroundMark x1="6667" y1="33778" x2="6667" y2="33778"/>
                        <a14:backgroundMark x1="69333" y1="36889" x2="69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9823" y="2910300"/>
            <a:ext cx="414858" cy="4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object 131" descr="Skeleton with solid fill">
            <a:extLst>
              <a:ext uri="{FF2B5EF4-FFF2-40B4-BE49-F238E27FC236}">
                <a16:creationId xmlns:a16="http://schemas.microsoft.com/office/drawing/2014/main" id="{436658AB-539C-1A2C-AD3D-7C388A6F7D82}"/>
              </a:ext>
            </a:extLst>
          </p:cNvPr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01882" y="4540278"/>
            <a:ext cx="411480" cy="41148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F431279-71E3-BB3D-37CA-692CC42F7FA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01882" y="2892947"/>
            <a:ext cx="411480" cy="41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1B07-C0F0-6973-FDF1-DB3B69039602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5338150" y="5301271"/>
            <a:ext cx="2767325" cy="113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Scaling Analyses with Cloud Compute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F370A8-B1DA-139E-2BAE-17E4895EE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7B5C-1F9A-98A1-9D39-9E049702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Compute?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26BCF-4D74-0A9B-80E2-C739DFE2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294" y="22646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B8F83760-7705-51DB-D55A-1458F73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94" y="3662711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8DE35-83B9-9012-EE99-15A6CAA40124}"/>
              </a:ext>
            </a:extLst>
          </p:cNvPr>
          <p:cNvSpPr txBox="1"/>
          <p:nvPr/>
        </p:nvSpPr>
        <p:spPr>
          <a:xfrm>
            <a:off x="7706497" y="2974427"/>
            <a:ext cx="1215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Synapse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46B-5851-EBEA-086B-B7A04E206A5D}"/>
              </a:ext>
            </a:extLst>
          </p:cNvPr>
          <p:cNvSpPr txBox="1"/>
          <p:nvPr/>
        </p:nvSpPr>
        <p:spPr>
          <a:xfrm>
            <a:off x="7631955" y="4348511"/>
            <a:ext cx="1364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601DB9-3FB7-78DC-E0B7-74993A2915CF}"/>
              </a:ext>
            </a:extLst>
          </p:cNvPr>
          <p:cNvSpPr/>
          <p:nvPr/>
        </p:nvSpPr>
        <p:spPr>
          <a:xfrm>
            <a:off x="838199" y="1790454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Elastic </a:t>
            </a:r>
            <a:r>
              <a:rPr lang="en-US" sz="2400" b="1" dirty="0" err="1">
                <a:latin typeface="Poppins" panose="00000500000000000000" pitchFamily="50" charset="0"/>
                <a:cs typeface="Poppins" panose="00000500000000000000" pitchFamily="50" charset="0"/>
              </a:rPr>
              <a:t>Scalabilty</a:t>
            </a:r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A6554-CD8D-B89B-796F-2CC3F2A92207}"/>
              </a:ext>
            </a:extLst>
          </p:cNvPr>
          <p:cNvSpPr/>
          <p:nvPr/>
        </p:nvSpPr>
        <p:spPr>
          <a:xfrm>
            <a:off x="838199" y="2667932"/>
            <a:ext cx="5844991" cy="100155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Orchestrate Complex Data Transformations and Analyses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CC9B42-4238-4884-FB63-B1E54FF3EC44}"/>
              </a:ext>
            </a:extLst>
          </p:cNvPr>
          <p:cNvSpPr/>
          <p:nvPr/>
        </p:nvSpPr>
        <p:spPr>
          <a:xfrm>
            <a:off x="838198" y="3861162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Automate Repetitive Tasks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877FC1-0105-6876-14D2-EF5FEAB4A393}"/>
              </a:ext>
            </a:extLst>
          </p:cNvPr>
          <p:cNvSpPr/>
          <p:nvPr/>
        </p:nvSpPr>
        <p:spPr>
          <a:xfrm>
            <a:off x="838197" y="5616118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Improve Scientific Reproducibility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E6B0A-FEC5-F240-343F-39322F6FD740}"/>
              </a:ext>
            </a:extLst>
          </p:cNvPr>
          <p:cNvSpPr/>
          <p:nvPr/>
        </p:nvSpPr>
        <p:spPr>
          <a:xfrm>
            <a:off x="838197" y="4738640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Enable Analytical Collaboration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9AC2D-FFD3-24AB-43F5-C0205E174042}"/>
              </a:ext>
            </a:extLst>
          </p:cNvPr>
          <p:cNvSpPr txBox="1"/>
          <p:nvPr/>
        </p:nvSpPr>
        <p:spPr>
          <a:xfrm>
            <a:off x="7262757" y="1709526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Some Azure Compute Services: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CFE2C1-00DE-0BBF-5D43-3383261AE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200" y="4867518"/>
            <a:ext cx="685800" cy="685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36CF455-458C-E1C4-14E3-B81CDCA35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201" y="2283753"/>
            <a:ext cx="685800" cy="685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F6BC7B-44FB-89C8-2D0D-A0700C2B8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738" y="4867518"/>
            <a:ext cx="636910" cy="685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BBF6CD-0AB8-2E3A-FCE9-42D8E533C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01" y="3652565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61769A-7AC3-0B89-0C65-9424463F727D}"/>
              </a:ext>
            </a:extLst>
          </p:cNvPr>
          <p:cNvSpPr txBox="1"/>
          <p:nvPr/>
        </p:nvSpPr>
        <p:spPr>
          <a:xfrm>
            <a:off x="7385097" y="5667129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7DDD4-AAD8-45A4-531C-A12EA4723CFB}"/>
              </a:ext>
            </a:extLst>
          </p:cNvPr>
          <p:cNvSpPr txBox="1"/>
          <p:nvPr/>
        </p:nvSpPr>
        <p:spPr>
          <a:xfrm>
            <a:off x="9714818" y="2974427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Kubernetes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560EA-FB06-8790-11C2-60450CFF5FBD}"/>
              </a:ext>
            </a:extLst>
          </p:cNvPr>
          <p:cNvSpPr txBox="1"/>
          <p:nvPr/>
        </p:nvSpPr>
        <p:spPr>
          <a:xfrm>
            <a:off x="9778136" y="4348511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D5719A-6098-96CD-29E2-6914586A72AD}"/>
              </a:ext>
            </a:extLst>
          </p:cNvPr>
          <p:cNvSpPr txBox="1"/>
          <p:nvPr/>
        </p:nvSpPr>
        <p:spPr>
          <a:xfrm>
            <a:off x="9660315" y="5667129"/>
            <a:ext cx="1521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HPC Services</a:t>
            </a:r>
          </a:p>
        </p:txBody>
      </p:sp>
    </p:spTree>
    <p:extLst>
      <p:ext uri="{BB962C8B-B14F-4D97-AF65-F5344CB8AC3E}">
        <p14:creationId xmlns:p14="http://schemas.microsoft.com/office/powerpoint/2010/main" val="290478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EED6AF-8702-07AF-2D06-9B67091DF294}"/>
              </a:ext>
            </a:extLst>
          </p:cNvPr>
          <p:cNvSpPr/>
          <p:nvPr/>
        </p:nvSpPr>
        <p:spPr>
          <a:xfrm>
            <a:off x="6942593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2277286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FD046-CA75-FDF2-B1F5-B0F9BAF4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R/Python IDEs on…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960D68FE-9655-A04A-44CC-E3F28B7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93" y="2517156"/>
            <a:ext cx="13716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9321A-17F0-BD1A-BE17-365A96E9753D}"/>
              </a:ext>
            </a:extLst>
          </p:cNvPr>
          <p:cNvSpPr txBox="1"/>
          <p:nvPr/>
        </p:nvSpPr>
        <p:spPr>
          <a:xfrm>
            <a:off x="6942593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976" y="2517156"/>
            <a:ext cx="127382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2277286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084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3A12-37B0-CDA0-E11E-1B2F5422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Considerations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C560D7-C50C-FF06-5D11-5AAD29475D49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Everything in this talk is public, but opinions are my own.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45F96-6746-D6AD-BBD7-B90BEA0837B1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talk references many of Microsoft services but is totally applicable to other clouds.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695E8C-5AC5-62BD-C678-FB4B717D3B04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content spans scientific, technical, academic, and industry viewpoints.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2C83F84-C1F7-2B2C-6DB5-CF19AE34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30500"/>
            <a:ext cx="9140261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Compute Instance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9B52B-2EA4-392E-B716-921AD315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5328131" y="6223980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Posit Workbench BYOL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509DF-E5E4-6FBC-800B-A40CC9C9366E}"/>
              </a:ext>
            </a:extLst>
          </p:cNvPr>
          <p:cNvSpPr txBox="1"/>
          <p:nvPr/>
        </p:nvSpPr>
        <p:spPr>
          <a:xfrm>
            <a:off x="7329289" y="172355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-workbench</a:t>
            </a:r>
          </a:p>
        </p:txBody>
      </p:sp>
    </p:spTree>
    <p:extLst>
      <p:ext uri="{BB962C8B-B14F-4D97-AF65-F5344CB8AC3E}">
        <p14:creationId xmlns:p14="http://schemas.microsoft.com/office/powerpoint/2010/main" val="25275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A991D-5352-B894-A61E-0C846727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6BF75-92F9-BB38-8A33-6C5DA33E0AE1}"/>
              </a:ext>
            </a:extLst>
          </p:cNvPr>
          <p:cNvSpPr txBox="1"/>
          <p:nvPr/>
        </p:nvSpPr>
        <p:spPr>
          <a:xfrm>
            <a:off x="4214044" y="6230255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Rocker RStudio Server (Open-Source)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A17B5-239E-C98A-0206-3FB6B2B96FF1}"/>
              </a:ext>
            </a:extLst>
          </p:cNvPr>
          <p:cNvSpPr txBox="1"/>
          <p:nvPr/>
        </p:nvSpPr>
        <p:spPr>
          <a:xfrm>
            <a:off x="8677415" y="252510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rocker/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8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90EB3-3A66-7C51-051C-2C2BA1D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6068"/>
            <a:ext cx="9144130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76660" y="3786273"/>
            <a:ext cx="2354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Open </a:t>
            </a:r>
          </a:p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the IDE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Applications)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F5002E-08BF-0592-F3E6-8FB2A2BBBBB8}"/>
              </a:ext>
            </a:extLst>
          </p:cNvPr>
          <p:cNvSpPr/>
          <p:nvPr/>
        </p:nvSpPr>
        <p:spPr>
          <a:xfrm>
            <a:off x="9297110" y="3786273"/>
            <a:ext cx="778302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4.1.2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Workbench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2022.07.0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2.3.2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7224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‘</a:t>
            </a:r>
            <a:r>
              <a:rPr lang="en-US" b="1" dirty="0" err="1"/>
              <a:t>jammy</a:t>
            </a:r>
            <a:r>
              <a:rPr lang="en-US" b="1" dirty="0"/>
              <a:t>’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4.2.3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Pro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2023.06.1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3.6.5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4.12.0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3.10.12</a:t>
            </a:r>
          </a:p>
        </p:txBody>
      </p:sp>
    </p:spTree>
    <p:extLst>
      <p:ext uri="{BB962C8B-B14F-4D97-AF65-F5344CB8AC3E}">
        <p14:creationId xmlns:p14="http://schemas.microsoft.com/office/powerpoint/2010/main" val="388070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D9724-CB86-33A6-4414-30F18840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3894"/>
            <a:ext cx="9151449" cy="5403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A01C9-D41C-20B9-B3AF-4786DCAA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4100"/>
            <a:ext cx="9151449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Cluster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(w/ ML Runtime)</a:t>
            </a:r>
            <a:endParaRPr lang="en-US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37D5D3F-1B5E-EB64-F2D3-09C168FA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CB5C36-FEE7-365A-EB0C-B953EC16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 RStudio Server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BECC4-147E-6888-E45D-A1B5E5598397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7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4CA241-6EE4-9C96-246E-3DDEC2A1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9733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the Databricks Notebook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206562" y="5321250"/>
            <a:ext cx="2094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Switch between R, Python, Scala, SQL, Shell, Markdown…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65880-2D3C-FA5B-37EB-364E6613D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256" y="2275653"/>
            <a:ext cx="7760579" cy="45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Case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1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0"/>
            <a:ext cx="14464765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310010" y="1558143"/>
            <a:ext cx="7396176" cy="4934732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50" charset="0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5" y="584493"/>
            <a:ext cx="2911542" cy="382244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0BEF9E0-4CC0-75DA-C231-DF2536A6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2668" y="3522274"/>
            <a:ext cx="1828800" cy="36576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68" y="2704910"/>
            <a:ext cx="1828800" cy="50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A5A34-EEDB-F1CD-7E16-C0AE10CE8DA3}"/>
              </a:ext>
            </a:extLst>
          </p:cNvPr>
          <p:cNvSpPr txBox="1"/>
          <p:nvPr/>
        </p:nvSpPr>
        <p:spPr>
          <a:xfrm>
            <a:off x="2464404" y="3441650"/>
            <a:ext cx="34002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Co-Founder, V.P. Of Technology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amissa.com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2464404" y="2696584"/>
            <a:ext cx="31870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Founder, Principal Consultant</a:t>
            </a:r>
          </a:p>
          <a:p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tuple.xyz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58" y="4198829"/>
            <a:ext cx="1828800" cy="450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2464404" y="4162262"/>
            <a:ext cx="43123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Visiting Scholar, CIPHER Research Center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562668" y="1804736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  <a:p>
            <a:r>
              <a:rPr lang="en-US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38" y="5062840"/>
            <a:ext cx="1372172" cy="1372172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76" y="5511466"/>
            <a:ext cx="2289053" cy="92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562669" y="4919350"/>
            <a:ext cx="6973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Research Interests: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Infectious diseases (SARS-CoV-2,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Plasmodium sp.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E. coli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Human genomics (Oncology, rare diseases,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Protein structure design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mAbs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HLA-TCR,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bioAI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8271825" y="4394774"/>
            <a:ext cx="29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1C60B5-58D7-9992-BA52-32C34D60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65" y="-646784"/>
            <a:ext cx="5732779" cy="28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47A6A-8505-DF85-0BA9-D422B253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Fondation</a:t>
            </a:r>
            <a:r>
              <a:rPr lang="en-US" dirty="0"/>
              <a:t> 101 </a:t>
            </a:r>
            <a:r>
              <a:rPr lang="en-US" dirty="0" err="1"/>
              <a:t>Génomes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14C0-DBDF-4FF5-8CB5-CC84033B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825625"/>
            <a:ext cx="5654040" cy="4351338"/>
          </a:xfrm>
        </p:spPr>
        <p:txBody>
          <a:bodyPr/>
          <a:lstStyle/>
          <a:p>
            <a:r>
              <a:rPr lang="en-US" dirty="0"/>
              <a:t>Belgium-based rare disease research foundation</a:t>
            </a:r>
          </a:p>
          <a:p>
            <a:r>
              <a:rPr lang="en-US" dirty="0"/>
              <a:t>First disease: Marfan syndrome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337E-C7D6-834C-AC42-D2D474B8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62801"/>
          </a:xfrm>
        </p:spPr>
        <p:txBody>
          <a:bodyPr/>
          <a:lstStyle/>
          <a:p>
            <a:r>
              <a:rPr lang="en-US" b="1" dirty="0"/>
              <a:t>Solution: </a:t>
            </a:r>
            <a:r>
              <a:rPr lang="en-US" dirty="0"/>
              <a:t>Data lake-centric design with analyses housed in Databricks and Synapse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B82C63-84FD-21FC-EB6F-21058E51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423363"/>
            <a:ext cx="8890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52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C9F556-854B-0E96-A63F-AF3F1105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" y="3717934"/>
            <a:ext cx="12522366" cy="3102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1C60B5-58D7-9992-BA52-32C34D60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65" y="-646784"/>
            <a:ext cx="5732779" cy="28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47A6A-8505-DF85-0BA9-D422B253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Fondation</a:t>
            </a:r>
            <a:r>
              <a:rPr lang="en-US" dirty="0"/>
              <a:t> 101 </a:t>
            </a:r>
            <a:r>
              <a:rPr lang="en-US" dirty="0" err="1"/>
              <a:t>Génomes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8E697B0-4B48-6D51-5EF2-25BCD7A14B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168781"/>
              </p:ext>
            </p:extLst>
          </p:nvPr>
        </p:nvGraphicFramePr>
        <p:xfrm>
          <a:off x="595648" y="1690688"/>
          <a:ext cx="10515600" cy="198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C3C40DC-1E43-9A82-E39E-AF6FE0764B0E}"/>
              </a:ext>
            </a:extLst>
          </p:cNvPr>
          <p:cNvSpPr txBox="1"/>
          <p:nvPr/>
        </p:nvSpPr>
        <p:spPr>
          <a:xfrm>
            <a:off x="3432364" y="1588623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18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7D01A-BB18-003C-526D-A6D8F8267E8E}"/>
              </a:ext>
            </a:extLst>
          </p:cNvPr>
          <p:cNvSpPr txBox="1"/>
          <p:nvPr/>
        </p:nvSpPr>
        <p:spPr>
          <a:xfrm>
            <a:off x="5941103" y="1588623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0BFE5-64F8-068E-C6E1-650D349B49CA}"/>
              </a:ext>
            </a:extLst>
          </p:cNvPr>
          <p:cNvSpPr txBox="1"/>
          <p:nvPr/>
        </p:nvSpPr>
        <p:spPr>
          <a:xfrm>
            <a:off x="8467475" y="158862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17 Minutes</a:t>
            </a:r>
          </a:p>
        </p:txBody>
      </p:sp>
    </p:spTree>
    <p:extLst>
      <p:ext uri="{BB962C8B-B14F-4D97-AF65-F5344CB8AC3E}">
        <p14:creationId xmlns:p14="http://schemas.microsoft.com/office/powerpoint/2010/main" val="2374435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4CC-580A-2E69-7176-3DAE32C5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1280B9-3BD2-5836-414B-D14CBB366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882695"/>
              </p:ext>
            </p:extLst>
          </p:nvPr>
        </p:nvGraphicFramePr>
        <p:xfrm>
          <a:off x="1016000" y="1690688"/>
          <a:ext cx="101600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30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E96265-7D14-DEA1-92A1-D5280E995862}"/>
              </a:ext>
            </a:extLst>
          </p:cNvPr>
          <p:cNvSpPr/>
          <p:nvPr/>
        </p:nvSpPr>
        <p:spPr>
          <a:xfrm>
            <a:off x="7283450" y="601417"/>
            <a:ext cx="4076700" cy="2048193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AD1B0-8DDA-E115-723C-1D0ECAF9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2649610"/>
            <a:ext cx="4622800" cy="2679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698C7-2DC2-0B88-F9C5-FDFBC95D14CD}"/>
              </a:ext>
            </a:extLst>
          </p:cNvPr>
          <p:cNvSpPr txBox="1">
            <a:spLocks/>
          </p:cNvSpPr>
          <p:nvPr/>
        </p:nvSpPr>
        <p:spPr>
          <a:xfrm>
            <a:off x="7582927" y="969557"/>
            <a:ext cx="3764523" cy="2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Connect with Me:</a:t>
            </a:r>
          </a:p>
          <a:p>
            <a:r>
              <a:rPr lang="en-US" dirty="0"/>
              <a:t>	</a:t>
            </a:r>
            <a:r>
              <a:rPr lang="en-US" dirty="0" err="1"/>
              <a:t>colby@tuple.xyz</a:t>
            </a:r>
            <a:endParaRPr lang="en-US" dirty="0"/>
          </a:p>
          <a:p>
            <a:r>
              <a:rPr lang="en-US" dirty="0"/>
              <a:t>	@colbyford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523E-CA53-7128-9657-32E4A88661F0}"/>
              </a:ext>
            </a:extLst>
          </p:cNvPr>
          <p:cNvSpPr txBox="1"/>
          <p:nvPr/>
        </p:nvSpPr>
        <p:spPr>
          <a:xfrm>
            <a:off x="9321800" y="5627985"/>
            <a:ext cx="263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ighteous" panose="02010506000000020000" pitchFamily="2" charset="0"/>
              </a:rPr>
              <a:t>&lt;Tuple&gt;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F62955-CA2A-C3DF-EBFB-8454A8FD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223" y="1968818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786E5-DC69-5C95-D83C-DB3DD622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8223" y="1528590"/>
            <a:ext cx="228600" cy="228600"/>
          </a:xfrm>
          <a:prstGeom prst="rect">
            <a:avLst/>
          </a:prstGeom>
        </p:spPr>
      </p:pic>
      <p:pic>
        <p:nvPicPr>
          <p:cNvPr id="14" name="Picture 13" descr="A picture containing painting, cloud, art, modern art&#10;&#10;Description automatically generated">
            <a:extLst>
              <a:ext uri="{FF2B5EF4-FFF2-40B4-BE49-F238E27FC236}">
                <a16:creationId xmlns:a16="http://schemas.microsoft.com/office/drawing/2014/main" id="{9431C064-FA91-F4DC-EEC0-04C70747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6858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14AAC0C-F3A3-5327-04B0-2A58BE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095" t="18503" r="18435" b="18334"/>
          <a:stretch/>
        </p:blipFill>
        <p:spPr>
          <a:xfrm>
            <a:off x="7868129" y="1968818"/>
            <a:ext cx="229708" cy="228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4238549-805E-7E7E-624A-54069041D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9143" y="1968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3BF-DDC3-DFAF-B6EE-265C7699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F6A3A-5F93-E60E-2ADE-50133C25A026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Scaling Analyses with Cloud Compute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832FA8-FE55-E243-D1BA-AF038ED81CC6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Case Study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0EBB0-08CE-01E4-622A-9F2618BC43D2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Data Storage and Organization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Considerations </a:t>
            </a:r>
            <a:br>
              <a:rPr lang="en-US" sz="5400" dirty="0"/>
            </a:br>
            <a:r>
              <a:rPr lang="en-US" sz="5400" dirty="0"/>
              <a:t>For/Against the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1A0A0-7F41-6159-A910-98702E966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266222"/>
              </p:ext>
            </p:extLst>
          </p:nvPr>
        </p:nvGraphicFramePr>
        <p:xfrm>
          <a:off x="451597" y="1468439"/>
          <a:ext cx="11288805" cy="517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C820EA-8E13-94B5-EA26-F7698A6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</a:t>
            </a:r>
            <a:r>
              <a:rPr lang="en-US" i="1" dirty="0"/>
              <a:t>May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1637964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298905-4BB0-E748-3BA4-C8A0513B2B2A}"/>
              </a:ext>
            </a:extLst>
          </p:cNvPr>
          <p:cNvSpPr/>
          <p:nvPr/>
        </p:nvSpPr>
        <p:spPr>
          <a:xfrm>
            <a:off x="743337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Scalability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853AF1-2868-62FA-9C36-D132BFB16466}"/>
              </a:ext>
            </a:extLst>
          </p:cNvPr>
          <p:cNvSpPr/>
          <p:nvPr/>
        </p:nvSpPr>
        <p:spPr>
          <a:xfrm>
            <a:off x="7602895" y="463420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57150">
            <a:solidFill>
              <a:schemeClr val="accent4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149511-EB8F-BF10-85E9-21E7E4EB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62" y="4253948"/>
            <a:ext cx="4431503" cy="243508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Beneficial Cloud Bits…</a:t>
            </a: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8DA3F2ED-6F1B-99CF-3F18-29EAE5EC0A3D}"/>
              </a:ext>
            </a:extLst>
          </p:cNvPr>
          <p:cNvSpPr/>
          <p:nvPr/>
        </p:nvSpPr>
        <p:spPr>
          <a:xfrm>
            <a:off x="7697760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rgbClr val="3D7E16"/>
          </a:solidFill>
          <a:ln w="5715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Security*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F90BB7B2-6176-EFA3-4042-FE84EFFF6D86}"/>
              </a:ext>
            </a:extLst>
          </p:cNvPr>
          <p:cNvSpPr/>
          <p:nvPr/>
        </p:nvSpPr>
        <p:spPr>
          <a:xfrm>
            <a:off x="4220547" y="3012078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57150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Collaboration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E5CCA-37BD-EA46-3388-657EC7FA1FEC}"/>
              </a:ext>
            </a:extLst>
          </p:cNvPr>
          <p:cNvSpPr txBox="1"/>
          <p:nvPr/>
        </p:nvSpPr>
        <p:spPr>
          <a:xfrm>
            <a:off x="9929192" y="844827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 idiot proof</a:t>
            </a:r>
          </a:p>
        </p:txBody>
      </p:sp>
    </p:spTree>
    <p:extLst>
      <p:ext uri="{BB962C8B-B14F-4D97-AF65-F5344CB8AC3E}">
        <p14:creationId xmlns:p14="http://schemas.microsoft.com/office/powerpoint/2010/main" val="98902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Storage and 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038DD-F7F6-6DB1-3B82-F713465D0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(Base Edition)</a:t>
            </a:r>
          </a:p>
        </p:txBody>
      </p:sp>
      <p:pic>
        <p:nvPicPr>
          <p:cNvPr id="6" name="Picture 5" descr="An orange chair in a room&#10;&#10;Description automatically generated">
            <a:extLst>
              <a:ext uri="{FF2B5EF4-FFF2-40B4-BE49-F238E27FC236}">
                <a16:creationId xmlns:a16="http://schemas.microsoft.com/office/drawing/2014/main" id="{5EB44928-F7ED-8E76-00EC-D11EC4C9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35618</TotalTime>
  <Words>1161</Words>
  <Application>Microsoft Macintosh PowerPoint</Application>
  <PresentationFormat>Widescreen</PresentationFormat>
  <Paragraphs>311</Paragraphs>
  <Slides>33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Consolas</vt:lpstr>
      <vt:lpstr>Open Sans</vt:lpstr>
      <vt:lpstr>Open Sans ExtraBold</vt:lpstr>
      <vt:lpstr>Poppins</vt:lpstr>
      <vt:lpstr>Righteous</vt:lpstr>
      <vt:lpstr>Segoe UI</vt:lpstr>
      <vt:lpstr>Office Theme</vt:lpstr>
      <vt:lpstr>Succeed in the Life Sciences  with R/Python and the Cloud</vt:lpstr>
      <vt:lpstr>Caveats and Considerations</vt:lpstr>
      <vt:lpstr>About Me</vt:lpstr>
      <vt:lpstr>Talk Topics</vt:lpstr>
      <vt:lpstr>Considerations  For/Against the Cloud</vt:lpstr>
      <vt:lpstr>Things That May Be Beneficial…</vt:lpstr>
      <vt:lpstr>Beneficial Cloud Bits…</vt:lpstr>
      <vt:lpstr>Data Storage and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Lakes and Lakehouses OneLake: Unification to Break Down Data Siloes</vt:lpstr>
      <vt:lpstr>Why Organization Matters</vt:lpstr>
      <vt:lpstr>Example Architecture</vt:lpstr>
      <vt:lpstr>Scaling Analyses with Cloud Compute</vt:lpstr>
      <vt:lpstr>Why Cloud Compute?</vt:lpstr>
      <vt:lpstr>Running R/Python IDEs 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Fondation 101 Génomes</vt:lpstr>
      <vt:lpstr>Fondation 101 Génomes</vt:lpstr>
      <vt:lpstr>In Summary…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Biotech Workloads in the Cloud</dc:title>
  <dc:creator>Colby Ford</dc:creator>
  <cp:lastModifiedBy>Colby Ford</cp:lastModifiedBy>
  <cp:revision>21</cp:revision>
  <dcterms:created xsi:type="dcterms:W3CDTF">2023-05-08T13:49:13Z</dcterms:created>
  <dcterms:modified xsi:type="dcterms:W3CDTF">2023-09-18T05:09:11Z</dcterms:modified>
</cp:coreProperties>
</file>